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4"/>
  </p:sldMasterIdLst>
  <p:notesMasterIdLst>
    <p:notesMasterId r:id="rId20"/>
  </p:notesMasterIdLst>
  <p:handoutMasterIdLst>
    <p:handoutMasterId r:id="rId21"/>
  </p:handoutMasterIdLst>
  <p:sldIdLst>
    <p:sldId id="256" r:id="rId5"/>
    <p:sldId id="279" r:id="rId6"/>
    <p:sldId id="536" r:id="rId7"/>
    <p:sldId id="533" r:id="rId8"/>
    <p:sldId id="534" r:id="rId9"/>
    <p:sldId id="535" r:id="rId10"/>
    <p:sldId id="524" r:id="rId11"/>
    <p:sldId id="525" r:id="rId12"/>
    <p:sldId id="526" r:id="rId13"/>
    <p:sldId id="527" r:id="rId14"/>
    <p:sldId id="528" r:id="rId15"/>
    <p:sldId id="531" r:id="rId16"/>
    <p:sldId id="529" r:id="rId17"/>
    <p:sldId id="530" r:id="rId18"/>
    <p:sldId id="532" r:id="rId19"/>
  </p:sldIdLst>
  <p:sldSz cx="9144000" cy="6858000" type="screen4x3"/>
  <p:notesSz cx="6669088" cy="9885363"/>
  <p:defaultTextStyle>
    <a:defPPr>
      <a:defRPr lang="nl-NL"/>
    </a:defPPr>
    <a:lvl1pPr algn="l" rtl="0" fontAlgn="base">
      <a:spcBef>
        <a:spcPct val="0"/>
      </a:spcBef>
      <a:spcAft>
        <a:spcPct val="0"/>
      </a:spcAft>
      <a:defRPr kern="1200">
        <a:solidFill>
          <a:schemeClr val="tx1"/>
        </a:solidFill>
        <a:latin typeface="Trebuchet MS" panose="020B0603020202020204" pitchFamily="34" charset="0"/>
        <a:ea typeface="+mn-ea"/>
        <a:cs typeface="+mn-cs"/>
      </a:defRPr>
    </a:lvl1pPr>
    <a:lvl2pPr marL="457200" algn="l" rtl="0" fontAlgn="base">
      <a:spcBef>
        <a:spcPct val="0"/>
      </a:spcBef>
      <a:spcAft>
        <a:spcPct val="0"/>
      </a:spcAft>
      <a:defRPr kern="1200">
        <a:solidFill>
          <a:schemeClr val="tx1"/>
        </a:solidFill>
        <a:latin typeface="Trebuchet MS" panose="020B0603020202020204" pitchFamily="34" charset="0"/>
        <a:ea typeface="+mn-ea"/>
        <a:cs typeface="+mn-cs"/>
      </a:defRPr>
    </a:lvl2pPr>
    <a:lvl3pPr marL="914400" algn="l" rtl="0" fontAlgn="base">
      <a:spcBef>
        <a:spcPct val="0"/>
      </a:spcBef>
      <a:spcAft>
        <a:spcPct val="0"/>
      </a:spcAft>
      <a:defRPr kern="1200">
        <a:solidFill>
          <a:schemeClr val="tx1"/>
        </a:solidFill>
        <a:latin typeface="Trebuchet MS" panose="020B0603020202020204" pitchFamily="34" charset="0"/>
        <a:ea typeface="+mn-ea"/>
        <a:cs typeface="+mn-cs"/>
      </a:defRPr>
    </a:lvl3pPr>
    <a:lvl4pPr marL="1371600" algn="l" rtl="0" fontAlgn="base">
      <a:spcBef>
        <a:spcPct val="0"/>
      </a:spcBef>
      <a:spcAft>
        <a:spcPct val="0"/>
      </a:spcAft>
      <a:defRPr kern="1200">
        <a:solidFill>
          <a:schemeClr val="tx1"/>
        </a:solidFill>
        <a:latin typeface="Trebuchet MS" panose="020B0603020202020204" pitchFamily="34" charset="0"/>
        <a:ea typeface="+mn-ea"/>
        <a:cs typeface="+mn-cs"/>
      </a:defRPr>
    </a:lvl4pPr>
    <a:lvl5pPr marL="1828800" algn="l" rtl="0" fontAlgn="base">
      <a:spcBef>
        <a:spcPct val="0"/>
      </a:spcBef>
      <a:spcAft>
        <a:spcPct val="0"/>
      </a:spcAft>
      <a:defRPr kern="1200">
        <a:solidFill>
          <a:schemeClr val="tx1"/>
        </a:solidFill>
        <a:latin typeface="Trebuchet MS" panose="020B0603020202020204" pitchFamily="34" charset="0"/>
        <a:ea typeface="+mn-ea"/>
        <a:cs typeface="+mn-cs"/>
      </a:defRPr>
    </a:lvl5pPr>
    <a:lvl6pPr marL="2286000" algn="l" defTabSz="914400" rtl="0" eaLnBrk="1" latinLnBrk="0" hangingPunct="1">
      <a:defRPr kern="1200">
        <a:solidFill>
          <a:schemeClr val="tx1"/>
        </a:solidFill>
        <a:latin typeface="Trebuchet MS" panose="020B0603020202020204" pitchFamily="34" charset="0"/>
        <a:ea typeface="+mn-ea"/>
        <a:cs typeface="+mn-cs"/>
      </a:defRPr>
    </a:lvl6pPr>
    <a:lvl7pPr marL="2743200" algn="l" defTabSz="914400" rtl="0" eaLnBrk="1" latinLnBrk="0" hangingPunct="1">
      <a:defRPr kern="1200">
        <a:solidFill>
          <a:schemeClr val="tx1"/>
        </a:solidFill>
        <a:latin typeface="Trebuchet MS" panose="020B0603020202020204" pitchFamily="34" charset="0"/>
        <a:ea typeface="+mn-ea"/>
        <a:cs typeface="+mn-cs"/>
      </a:defRPr>
    </a:lvl7pPr>
    <a:lvl8pPr marL="3200400" algn="l" defTabSz="914400" rtl="0" eaLnBrk="1" latinLnBrk="0" hangingPunct="1">
      <a:defRPr kern="1200">
        <a:solidFill>
          <a:schemeClr val="tx1"/>
        </a:solidFill>
        <a:latin typeface="Trebuchet MS" panose="020B0603020202020204" pitchFamily="34" charset="0"/>
        <a:ea typeface="+mn-ea"/>
        <a:cs typeface="+mn-cs"/>
      </a:defRPr>
    </a:lvl8pPr>
    <a:lvl9pPr marL="3657600" algn="l" defTabSz="914400" rtl="0" eaLnBrk="1" latinLnBrk="0" hangingPunct="1">
      <a:defRPr kern="1200">
        <a:solidFill>
          <a:schemeClr val="tx1"/>
        </a:solidFill>
        <a:latin typeface="Trebuchet MS" panose="020B0603020202020204" pitchFamily="34" charset="0"/>
        <a:ea typeface="+mn-ea"/>
        <a:cs typeface="+mn-cs"/>
      </a:defRPr>
    </a:lvl9pPr>
  </p:defaultTextStyle>
  <p:extLst>
    <p:ext uri="{521415D9-36F7-43E2-AB2F-B90AF26B5E84}">
      <p14:sectionLst xmlns:p14="http://schemas.microsoft.com/office/powerpoint/2010/main">
        <p14:section name="Benefits Scandal" id="{99A42DFF-7663-4B35-BC86-20BF9E3B41B2}">
          <p14:sldIdLst>
            <p14:sldId id="256"/>
            <p14:sldId id="279"/>
            <p14:sldId id="536"/>
            <p14:sldId id="533"/>
            <p14:sldId id="534"/>
            <p14:sldId id="535"/>
            <p14:sldId id="524"/>
            <p14:sldId id="525"/>
            <p14:sldId id="526"/>
            <p14:sldId id="527"/>
            <p14:sldId id="528"/>
            <p14:sldId id="531"/>
            <p14:sldId id="529"/>
            <p14:sldId id="530"/>
            <p14:sldId id="532"/>
          </p14:sldIdLst>
        </p14:section>
      </p14:sectionLst>
    </p:ex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43217"/>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A50639C9-AAFE-467D-B23F-879DDE4A3477}" v="149" dt="2023-12-08T09:15:41.560"/>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1787" autoAdjust="0"/>
    <p:restoredTop sz="67004" autoAdjust="0"/>
  </p:normalViewPr>
  <p:slideViewPr>
    <p:cSldViewPr>
      <p:cViewPr varScale="1">
        <p:scale>
          <a:sx n="74" d="100"/>
          <a:sy n="74" d="100"/>
        </p:scale>
        <p:origin x="2310" y="60"/>
      </p:cViewPr>
      <p:guideLst>
        <p:guide orient="horz" pos="2160"/>
        <p:guide pos="2880"/>
      </p:guideLst>
    </p:cSldViewPr>
  </p:slideViewPr>
  <p:outlineViewPr>
    <p:cViewPr>
      <p:scale>
        <a:sx n="33" d="100"/>
        <a:sy n="33" d="100"/>
      </p:scale>
      <p:origin x="0" y="-37566"/>
    </p:cViewPr>
  </p:outlineViewPr>
  <p:notesTextViewPr>
    <p:cViewPr>
      <p:scale>
        <a:sx n="100" d="100"/>
        <a:sy n="100" d="100"/>
      </p:scale>
      <p:origin x="0" y="0"/>
    </p:cViewPr>
  </p:notesTextViewPr>
  <p:sorterViewPr>
    <p:cViewPr>
      <p:scale>
        <a:sx n="66" d="100"/>
        <a:sy n="66" d="100"/>
      </p:scale>
      <p:origin x="0" y="0"/>
    </p:cViewPr>
  </p:sorterViewPr>
  <p:notesViewPr>
    <p:cSldViewPr>
      <p:cViewPr varScale="1">
        <p:scale>
          <a:sx n="66" d="100"/>
          <a:sy n="66" d="100"/>
        </p:scale>
        <p:origin x="0" y="0"/>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microsoft.com/office/2016/11/relationships/changesInfo" Target="changesInfos/changesInfo1.xml"/><Relationship Id="rId3" Type="http://schemas.openxmlformats.org/officeDocument/2006/relationships/customXml" Target="../customXml/item3.xml"/><Relationship Id="rId21" Type="http://schemas.openxmlformats.org/officeDocument/2006/relationships/handoutMaster" Target="handoutMasters/handoutMaster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viewProps" Target="viewProps.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presProps" Target="presProps.xml"/><Relationship Id="rId27" Type="http://schemas.microsoft.com/office/2015/10/relationships/revisionInfo" Target="revisionInfo.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Justin Hoegen Dijkhof" userId="e2501893-362f-444e-807d-617d85225062" providerId="ADAL" clId="{A50639C9-AAFE-467D-B23F-879DDE4A3477}"/>
    <pc:docChg chg="undo redo custSel addSld delSld modSld modSection">
      <pc:chgData name="Justin Hoegen Dijkhof" userId="e2501893-362f-444e-807d-617d85225062" providerId="ADAL" clId="{A50639C9-AAFE-467D-B23F-879DDE4A3477}" dt="2023-11-28T20:43:54.891" v="4353" actId="115"/>
      <pc:docMkLst>
        <pc:docMk/>
      </pc:docMkLst>
      <pc:sldChg chg="modSp mod">
        <pc:chgData name="Justin Hoegen Dijkhof" userId="e2501893-362f-444e-807d-617d85225062" providerId="ADAL" clId="{A50639C9-AAFE-467D-B23F-879DDE4A3477}" dt="2023-11-27T22:28:26.888" v="4238" actId="20577"/>
        <pc:sldMkLst>
          <pc:docMk/>
          <pc:sldMk cId="0" sldId="256"/>
        </pc:sldMkLst>
        <pc:spChg chg="mod">
          <ac:chgData name="Justin Hoegen Dijkhof" userId="e2501893-362f-444e-807d-617d85225062" providerId="ADAL" clId="{A50639C9-AAFE-467D-B23F-879DDE4A3477}" dt="2023-11-24T15:13:12.905" v="137" actId="207"/>
          <ac:spMkLst>
            <pc:docMk/>
            <pc:sldMk cId="0" sldId="256"/>
            <ac:spMk id="52226" creationId="{8541F6A8-20D8-438F-A155-363CE274FDA3}"/>
          </ac:spMkLst>
        </pc:spChg>
        <pc:spChg chg="mod">
          <ac:chgData name="Justin Hoegen Dijkhof" userId="e2501893-362f-444e-807d-617d85225062" providerId="ADAL" clId="{A50639C9-AAFE-467D-B23F-879DDE4A3477}" dt="2023-11-27T22:28:26.888" v="4238" actId="20577"/>
          <ac:spMkLst>
            <pc:docMk/>
            <pc:sldMk cId="0" sldId="256"/>
            <ac:spMk id="52227" creationId="{984A9E04-4D46-48DE-A195-F0CECDC21E77}"/>
          </ac:spMkLst>
        </pc:spChg>
      </pc:sldChg>
      <pc:sldChg chg="addSp delSp modSp mod modAnim">
        <pc:chgData name="Justin Hoegen Dijkhof" userId="e2501893-362f-444e-807d-617d85225062" providerId="ADAL" clId="{A50639C9-AAFE-467D-B23F-879DDE4A3477}" dt="2023-11-27T22:19:30.987" v="4177" actId="1076"/>
        <pc:sldMkLst>
          <pc:docMk/>
          <pc:sldMk cId="0" sldId="279"/>
        </pc:sldMkLst>
        <pc:spChg chg="mod">
          <ac:chgData name="Justin Hoegen Dijkhof" userId="e2501893-362f-444e-807d-617d85225062" providerId="ADAL" clId="{A50639C9-AAFE-467D-B23F-879DDE4A3477}" dt="2023-11-24T16:48:30.015" v="949" actId="20577"/>
          <ac:spMkLst>
            <pc:docMk/>
            <pc:sldMk cId="0" sldId="279"/>
            <ac:spMk id="2" creationId="{EE238E91-DC1C-22BF-EA3B-1C540ACAA340}"/>
          </ac:spMkLst>
        </pc:spChg>
        <pc:spChg chg="mod">
          <ac:chgData name="Justin Hoegen Dijkhof" userId="e2501893-362f-444e-807d-617d85225062" providerId="ADAL" clId="{A50639C9-AAFE-467D-B23F-879DDE4A3477}" dt="2023-11-24T16:48:38.948" v="951" actId="20577"/>
          <ac:spMkLst>
            <pc:docMk/>
            <pc:sldMk cId="0" sldId="279"/>
            <ac:spMk id="5" creationId="{45C2505D-BEF3-2962-1054-163B85EA5AD5}"/>
          </ac:spMkLst>
        </pc:spChg>
        <pc:picChg chg="add mod">
          <ac:chgData name="Justin Hoegen Dijkhof" userId="e2501893-362f-444e-807d-617d85225062" providerId="ADAL" clId="{A50639C9-AAFE-467D-B23F-879DDE4A3477}" dt="2023-11-27T22:19:30.987" v="4177" actId="1076"/>
          <ac:picMkLst>
            <pc:docMk/>
            <pc:sldMk cId="0" sldId="279"/>
            <ac:picMk id="3" creationId="{B8CB34D7-BF54-D41A-E080-64780083A511}"/>
          </ac:picMkLst>
        </pc:picChg>
        <pc:picChg chg="mod">
          <ac:chgData name="Justin Hoegen Dijkhof" userId="e2501893-362f-444e-807d-617d85225062" providerId="ADAL" clId="{A50639C9-AAFE-467D-B23F-879DDE4A3477}" dt="2023-11-27T20:45:30.646" v="2281" actId="1582"/>
          <ac:picMkLst>
            <pc:docMk/>
            <pc:sldMk cId="0" sldId="279"/>
            <ac:picMk id="4" creationId="{84371242-D92B-AAFB-3FB0-B302B7F447F8}"/>
          </ac:picMkLst>
        </pc:picChg>
        <pc:picChg chg="del mod">
          <ac:chgData name="Justin Hoegen Dijkhof" userId="e2501893-362f-444e-807d-617d85225062" providerId="ADAL" clId="{A50639C9-AAFE-467D-B23F-879DDE4A3477}" dt="2023-11-27T20:44:07.070" v="2266" actId="478"/>
          <ac:picMkLst>
            <pc:docMk/>
            <pc:sldMk cId="0" sldId="279"/>
            <ac:picMk id="6" creationId="{231ED21D-5FA3-5F54-D986-D038AA54FE49}"/>
          </ac:picMkLst>
        </pc:picChg>
      </pc:sldChg>
      <pc:sldChg chg="del">
        <pc:chgData name="Justin Hoegen Dijkhof" userId="e2501893-362f-444e-807d-617d85225062" providerId="ADAL" clId="{A50639C9-AAFE-467D-B23F-879DDE4A3477}" dt="2023-11-27T22:25:32.765" v="4203" actId="47"/>
        <pc:sldMkLst>
          <pc:docMk/>
          <pc:sldMk cId="0" sldId="405"/>
        </pc:sldMkLst>
      </pc:sldChg>
      <pc:sldChg chg="del">
        <pc:chgData name="Justin Hoegen Dijkhof" userId="e2501893-362f-444e-807d-617d85225062" providerId="ADAL" clId="{A50639C9-AAFE-467D-B23F-879DDE4A3477}" dt="2023-11-27T21:28:04.857" v="2958" actId="47"/>
        <pc:sldMkLst>
          <pc:docMk/>
          <pc:sldMk cId="1802249521" sldId="448"/>
        </pc:sldMkLst>
      </pc:sldChg>
      <pc:sldChg chg="del">
        <pc:chgData name="Justin Hoegen Dijkhof" userId="e2501893-362f-444e-807d-617d85225062" providerId="ADAL" clId="{A50639C9-AAFE-467D-B23F-879DDE4A3477}" dt="2023-11-27T21:28:07.522" v="2959" actId="47"/>
        <pc:sldMkLst>
          <pc:docMk/>
          <pc:sldMk cId="3175192413" sldId="449"/>
        </pc:sldMkLst>
      </pc:sldChg>
      <pc:sldChg chg="del">
        <pc:chgData name="Justin Hoegen Dijkhof" userId="e2501893-362f-444e-807d-617d85225062" providerId="ADAL" clId="{A50639C9-AAFE-467D-B23F-879DDE4A3477}" dt="2023-11-27T21:28:10.657" v="2961" actId="47"/>
        <pc:sldMkLst>
          <pc:docMk/>
          <pc:sldMk cId="1810585414" sldId="451"/>
        </pc:sldMkLst>
      </pc:sldChg>
      <pc:sldChg chg="del">
        <pc:chgData name="Justin Hoegen Dijkhof" userId="e2501893-362f-444e-807d-617d85225062" providerId="ADAL" clId="{A50639C9-AAFE-467D-B23F-879DDE4A3477}" dt="2023-11-27T21:30:57.697" v="2999" actId="47"/>
        <pc:sldMkLst>
          <pc:docMk/>
          <pc:sldMk cId="760834856" sldId="452"/>
        </pc:sldMkLst>
      </pc:sldChg>
      <pc:sldChg chg="del">
        <pc:chgData name="Justin Hoegen Dijkhof" userId="e2501893-362f-444e-807d-617d85225062" providerId="ADAL" clId="{A50639C9-AAFE-467D-B23F-879DDE4A3477}" dt="2023-11-27T22:25:31.058" v="4202" actId="47"/>
        <pc:sldMkLst>
          <pc:docMk/>
          <pc:sldMk cId="1754164134" sldId="453"/>
        </pc:sldMkLst>
      </pc:sldChg>
      <pc:sldChg chg="del">
        <pc:chgData name="Justin Hoegen Dijkhof" userId="e2501893-362f-444e-807d-617d85225062" providerId="ADAL" clId="{A50639C9-AAFE-467D-B23F-879DDE4A3477}" dt="2023-11-27T22:25:42.036" v="4205" actId="47"/>
        <pc:sldMkLst>
          <pc:docMk/>
          <pc:sldMk cId="0" sldId="511"/>
        </pc:sldMkLst>
      </pc:sldChg>
      <pc:sldChg chg="del">
        <pc:chgData name="Justin Hoegen Dijkhof" userId="e2501893-362f-444e-807d-617d85225062" providerId="ADAL" clId="{A50639C9-AAFE-467D-B23F-879DDE4A3477}" dt="2023-11-27T21:28:08.992" v="2960" actId="47"/>
        <pc:sldMkLst>
          <pc:docMk/>
          <pc:sldMk cId="1175399304" sldId="518"/>
        </pc:sldMkLst>
      </pc:sldChg>
      <pc:sldChg chg="add del">
        <pc:chgData name="Justin Hoegen Dijkhof" userId="e2501893-362f-444e-807d-617d85225062" providerId="ADAL" clId="{A50639C9-AAFE-467D-B23F-879DDE4A3477}" dt="2023-11-27T22:25:30.290" v="4201" actId="47"/>
        <pc:sldMkLst>
          <pc:docMk/>
          <pc:sldMk cId="1435118736" sldId="519"/>
        </pc:sldMkLst>
      </pc:sldChg>
      <pc:sldChg chg="del">
        <pc:chgData name="Justin Hoegen Dijkhof" userId="e2501893-362f-444e-807d-617d85225062" providerId="ADAL" clId="{A50639C9-AAFE-467D-B23F-879DDE4A3477}" dt="2023-11-27T22:25:37.227" v="4204" actId="47"/>
        <pc:sldMkLst>
          <pc:docMk/>
          <pc:sldMk cId="2818543383" sldId="520"/>
        </pc:sldMkLst>
      </pc:sldChg>
      <pc:sldChg chg="addSp delSp modSp new del mod">
        <pc:chgData name="Justin Hoegen Dijkhof" userId="e2501893-362f-444e-807d-617d85225062" providerId="ADAL" clId="{A50639C9-AAFE-467D-B23F-879DDE4A3477}" dt="2023-11-27T21:43:38.211" v="3497" actId="47"/>
        <pc:sldMkLst>
          <pc:docMk/>
          <pc:sldMk cId="1908349517" sldId="521"/>
        </pc:sldMkLst>
        <pc:spChg chg="mod">
          <ac:chgData name="Justin Hoegen Dijkhof" userId="e2501893-362f-444e-807d-617d85225062" providerId="ADAL" clId="{A50639C9-AAFE-467D-B23F-879DDE4A3477}" dt="2023-11-24T16:00:25.225" v="338"/>
          <ac:spMkLst>
            <pc:docMk/>
            <pc:sldMk cId="1908349517" sldId="521"/>
            <ac:spMk id="2" creationId="{3CFCB14C-7BF3-6B44-6E95-827F8ED7BB4F}"/>
          </ac:spMkLst>
        </pc:spChg>
        <pc:spChg chg="del">
          <ac:chgData name="Justin Hoegen Dijkhof" userId="e2501893-362f-444e-807d-617d85225062" providerId="ADAL" clId="{A50639C9-AAFE-467D-B23F-879DDE4A3477}" dt="2023-11-27T20:42:52.472" v="2262" actId="22"/>
          <ac:spMkLst>
            <pc:docMk/>
            <pc:sldMk cId="1908349517" sldId="521"/>
            <ac:spMk id="3" creationId="{6A622979-0C94-6AD6-7AAD-6294DBD60AC6}"/>
          </ac:spMkLst>
        </pc:spChg>
        <pc:spChg chg="add mod">
          <ac:chgData name="Justin Hoegen Dijkhof" userId="e2501893-362f-444e-807d-617d85225062" providerId="ADAL" clId="{A50639C9-AAFE-467D-B23F-879DDE4A3477}" dt="2023-11-27T20:43:07.569" v="2263" actId="21"/>
          <ac:spMkLst>
            <pc:docMk/>
            <pc:sldMk cId="1908349517" sldId="521"/>
            <ac:spMk id="7" creationId="{7200E619-F8CB-69E6-1C26-C981B5BE9FB7}"/>
          </ac:spMkLst>
        </pc:spChg>
        <pc:picChg chg="add del mod ord">
          <ac:chgData name="Justin Hoegen Dijkhof" userId="e2501893-362f-444e-807d-617d85225062" providerId="ADAL" clId="{A50639C9-AAFE-467D-B23F-879DDE4A3477}" dt="2023-11-27T20:43:07.569" v="2263" actId="21"/>
          <ac:picMkLst>
            <pc:docMk/>
            <pc:sldMk cId="1908349517" sldId="521"/>
            <ac:picMk id="6" creationId="{9D7B8370-BC3E-196E-7748-EFF3318C88FA}"/>
          </ac:picMkLst>
        </pc:picChg>
      </pc:sldChg>
      <pc:sldChg chg="modSp new del mod">
        <pc:chgData name="Justin Hoegen Dijkhof" userId="e2501893-362f-444e-807d-617d85225062" providerId="ADAL" clId="{A50639C9-AAFE-467D-B23F-879DDE4A3477}" dt="2023-11-24T16:26:33.286" v="718" actId="47"/>
        <pc:sldMkLst>
          <pc:docMk/>
          <pc:sldMk cId="3173293424" sldId="522"/>
        </pc:sldMkLst>
        <pc:spChg chg="mod">
          <ac:chgData name="Justin Hoegen Dijkhof" userId="e2501893-362f-444e-807d-617d85225062" providerId="ADAL" clId="{A50639C9-AAFE-467D-B23F-879DDE4A3477}" dt="2023-11-24T16:26:24.821" v="717" actId="6549"/>
          <ac:spMkLst>
            <pc:docMk/>
            <pc:sldMk cId="3173293424" sldId="522"/>
            <ac:spMk id="2" creationId="{7A20402F-D3C6-91BD-CAC4-C1A20BF613AA}"/>
          </ac:spMkLst>
        </pc:spChg>
        <pc:spChg chg="mod">
          <ac:chgData name="Justin Hoegen Dijkhof" userId="e2501893-362f-444e-807d-617d85225062" providerId="ADAL" clId="{A50639C9-AAFE-467D-B23F-879DDE4A3477}" dt="2023-11-24T16:19:55.223" v="635" actId="20577"/>
          <ac:spMkLst>
            <pc:docMk/>
            <pc:sldMk cId="3173293424" sldId="522"/>
            <ac:spMk id="3" creationId="{C4B16B6F-AA3B-FBEE-B86E-5D28AAE53FD5}"/>
          </ac:spMkLst>
        </pc:spChg>
      </pc:sldChg>
      <pc:sldChg chg="modSp new del mod">
        <pc:chgData name="Justin Hoegen Dijkhof" userId="e2501893-362f-444e-807d-617d85225062" providerId="ADAL" clId="{A50639C9-AAFE-467D-B23F-879DDE4A3477}" dt="2023-11-27T15:55:39.003" v="1155" actId="47"/>
        <pc:sldMkLst>
          <pc:docMk/>
          <pc:sldMk cId="1778589879" sldId="523"/>
        </pc:sldMkLst>
        <pc:spChg chg="mod">
          <ac:chgData name="Justin Hoegen Dijkhof" userId="e2501893-362f-444e-807d-617d85225062" providerId="ADAL" clId="{A50639C9-AAFE-467D-B23F-879DDE4A3477}" dt="2023-11-27T15:45:03.979" v="1003" actId="20577"/>
          <ac:spMkLst>
            <pc:docMk/>
            <pc:sldMk cId="1778589879" sldId="523"/>
            <ac:spMk id="2" creationId="{2C798D10-1841-9EB3-E5EA-6DFEA93F24C5}"/>
          </ac:spMkLst>
        </pc:spChg>
        <pc:spChg chg="mod">
          <ac:chgData name="Justin Hoegen Dijkhof" userId="e2501893-362f-444e-807d-617d85225062" providerId="ADAL" clId="{A50639C9-AAFE-467D-B23F-879DDE4A3477}" dt="2023-11-27T15:49:43.501" v="1005" actId="255"/>
          <ac:spMkLst>
            <pc:docMk/>
            <pc:sldMk cId="1778589879" sldId="523"/>
            <ac:spMk id="3" creationId="{236DF27C-4807-4338-B708-DA036B633636}"/>
          </ac:spMkLst>
        </pc:spChg>
      </pc:sldChg>
      <pc:sldChg chg="modSp add mod modAnim">
        <pc:chgData name="Justin Hoegen Dijkhof" userId="e2501893-362f-444e-807d-617d85225062" providerId="ADAL" clId="{A50639C9-AAFE-467D-B23F-879DDE4A3477}" dt="2023-11-28T20:43:54.891" v="4353" actId="115"/>
        <pc:sldMkLst>
          <pc:docMk/>
          <pc:sldMk cId="1723679418" sldId="524"/>
        </pc:sldMkLst>
        <pc:spChg chg="mod">
          <ac:chgData name="Justin Hoegen Dijkhof" userId="e2501893-362f-444e-807d-617d85225062" providerId="ADAL" clId="{A50639C9-AAFE-467D-B23F-879DDE4A3477}" dt="2023-11-24T16:29:14.945" v="803" actId="20577"/>
          <ac:spMkLst>
            <pc:docMk/>
            <pc:sldMk cId="1723679418" sldId="524"/>
            <ac:spMk id="2" creationId="{7A20402F-D3C6-91BD-CAC4-C1A20BF613AA}"/>
          </ac:spMkLst>
        </pc:spChg>
        <pc:spChg chg="mod">
          <ac:chgData name="Justin Hoegen Dijkhof" userId="e2501893-362f-444e-807d-617d85225062" providerId="ADAL" clId="{A50639C9-AAFE-467D-B23F-879DDE4A3477}" dt="2023-11-28T20:43:54.891" v="4353" actId="115"/>
          <ac:spMkLst>
            <pc:docMk/>
            <pc:sldMk cId="1723679418" sldId="524"/>
            <ac:spMk id="3" creationId="{C4B16B6F-AA3B-FBEE-B86E-5D28AAE53FD5}"/>
          </ac:spMkLst>
        </pc:spChg>
      </pc:sldChg>
      <pc:sldChg chg="modSp add mod">
        <pc:chgData name="Justin Hoegen Dijkhof" userId="e2501893-362f-444e-807d-617d85225062" providerId="ADAL" clId="{A50639C9-AAFE-467D-B23F-879DDE4A3477}" dt="2023-11-27T22:55:39.291" v="4325" actId="6549"/>
        <pc:sldMkLst>
          <pc:docMk/>
          <pc:sldMk cId="3087522010" sldId="525"/>
        </pc:sldMkLst>
        <pc:spChg chg="mod">
          <ac:chgData name="Justin Hoegen Dijkhof" userId="e2501893-362f-444e-807d-617d85225062" providerId="ADAL" clId="{A50639C9-AAFE-467D-B23F-879DDE4A3477}" dt="2023-11-27T22:55:39.291" v="4325" actId="6549"/>
          <ac:spMkLst>
            <pc:docMk/>
            <pc:sldMk cId="3087522010" sldId="525"/>
            <ac:spMk id="3" creationId="{C4B16B6F-AA3B-FBEE-B86E-5D28AAE53FD5}"/>
          </ac:spMkLst>
        </pc:spChg>
      </pc:sldChg>
      <pc:sldChg chg="modSp add mod">
        <pc:chgData name="Justin Hoegen Dijkhof" userId="e2501893-362f-444e-807d-617d85225062" providerId="ADAL" clId="{A50639C9-AAFE-467D-B23F-879DDE4A3477}" dt="2023-11-27T22:57:15.232" v="4327" actId="20577"/>
        <pc:sldMkLst>
          <pc:docMk/>
          <pc:sldMk cId="1157150400" sldId="526"/>
        </pc:sldMkLst>
        <pc:spChg chg="mod">
          <ac:chgData name="Justin Hoegen Dijkhof" userId="e2501893-362f-444e-807d-617d85225062" providerId="ADAL" clId="{A50639C9-AAFE-467D-B23F-879DDE4A3477}" dt="2023-11-24T16:40:59.911" v="917" actId="20577"/>
          <ac:spMkLst>
            <pc:docMk/>
            <pc:sldMk cId="1157150400" sldId="526"/>
            <ac:spMk id="2" creationId="{7A20402F-D3C6-91BD-CAC4-C1A20BF613AA}"/>
          </ac:spMkLst>
        </pc:spChg>
        <pc:spChg chg="mod">
          <ac:chgData name="Justin Hoegen Dijkhof" userId="e2501893-362f-444e-807d-617d85225062" providerId="ADAL" clId="{A50639C9-AAFE-467D-B23F-879DDE4A3477}" dt="2023-11-27T22:57:15.232" v="4327" actId="20577"/>
          <ac:spMkLst>
            <pc:docMk/>
            <pc:sldMk cId="1157150400" sldId="526"/>
            <ac:spMk id="3" creationId="{C4B16B6F-AA3B-FBEE-B86E-5D28AAE53FD5}"/>
          </ac:spMkLst>
        </pc:spChg>
      </pc:sldChg>
      <pc:sldChg chg="addSp delSp modSp add mod modAnim">
        <pc:chgData name="Justin Hoegen Dijkhof" userId="e2501893-362f-444e-807d-617d85225062" providerId="ADAL" clId="{A50639C9-AAFE-467D-B23F-879DDE4A3477}" dt="2023-11-27T22:35:34.338" v="4243" actId="20577"/>
        <pc:sldMkLst>
          <pc:docMk/>
          <pc:sldMk cId="1168102647" sldId="527"/>
        </pc:sldMkLst>
        <pc:spChg chg="mod">
          <ac:chgData name="Justin Hoegen Dijkhof" userId="e2501893-362f-444e-807d-617d85225062" providerId="ADAL" clId="{A50639C9-AAFE-467D-B23F-879DDE4A3477}" dt="2023-11-27T16:36:30.622" v="1309" actId="20577"/>
          <ac:spMkLst>
            <pc:docMk/>
            <pc:sldMk cId="1168102647" sldId="527"/>
            <ac:spMk id="2" creationId="{7A20402F-D3C6-91BD-CAC4-C1A20BF613AA}"/>
          </ac:spMkLst>
        </pc:spChg>
        <pc:spChg chg="mod">
          <ac:chgData name="Justin Hoegen Dijkhof" userId="e2501893-362f-444e-807d-617d85225062" providerId="ADAL" clId="{A50639C9-AAFE-467D-B23F-879DDE4A3477}" dt="2023-11-27T22:35:34.338" v="4243" actId="20577"/>
          <ac:spMkLst>
            <pc:docMk/>
            <pc:sldMk cId="1168102647" sldId="527"/>
            <ac:spMk id="3" creationId="{C4B16B6F-AA3B-FBEE-B86E-5D28AAE53FD5}"/>
          </ac:spMkLst>
        </pc:spChg>
        <pc:picChg chg="add del">
          <ac:chgData name="Justin Hoegen Dijkhof" userId="e2501893-362f-444e-807d-617d85225062" providerId="ADAL" clId="{A50639C9-AAFE-467D-B23F-879DDE4A3477}" dt="2023-11-27T15:50:05.851" v="1008"/>
          <ac:picMkLst>
            <pc:docMk/>
            <pc:sldMk cId="1168102647" sldId="527"/>
            <ac:picMk id="5" creationId="{394D4F3D-FB36-1B31-E878-D744FB73B89C}"/>
          </ac:picMkLst>
        </pc:picChg>
      </pc:sldChg>
      <pc:sldChg chg="modSp add mod">
        <pc:chgData name="Justin Hoegen Dijkhof" userId="e2501893-362f-444e-807d-617d85225062" providerId="ADAL" clId="{A50639C9-AAFE-467D-B23F-879DDE4A3477}" dt="2023-11-27T23:00:24.545" v="4329" actId="115"/>
        <pc:sldMkLst>
          <pc:docMk/>
          <pc:sldMk cId="2176262838" sldId="528"/>
        </pc:sldMkLst>
        <pc:spChg chg="mod">
          <ac:chgData name="Justin Hoegen Dijkhof" userId="e2501893-362f-444e-807d-617d85225062" providerId="ADAL" clId="{A50639C9-AAFE-467D-B23F-879DDE4A3477}" dt="2023-11-27T16:36:26.641" v="1307" actId="20577"/>
          <ac:spMkLst>
            <pc:docMk/>
            <pc:sldMk cId="2176262838" sldId="528"/>
            <ac:spMk id="2" creationId="{7A20402F-D3C6-91BD-CAC4-C1A20BF613AA}"/>
          </ac:spMkLst>
        </pc:spChg>
        <pc:spChg chg="mod">
          <ac:chgData name="Justin Hoegen Dijkhof" userId="e2501893-362f-444e-807d-617d85225062" providerId="ADAL" clId="{A50639C9-AAFE-467D-B23F-879DDE4A3477}" dt="2023-11-27T23:00:24.545" v="4329" actId="115"/>
          <ac:spMkLst>
            <pc:docMk/>
            <pc:sldMk cId="2176262838" sldId="528"/>
            <ac:spMk id="3" creationId="{C4B16B6F-AA3B-FBEE-B86E-5D28AAE53FD5}"/>
          </ac:spMkLst>
        </pc:spChg>
      </pc:sldChg>
      <pc:sldChg chg="add del">
        <pc:chgData name="Justin Hoegen Dijkhof" userId="e2501893-362f-444e-807d-617d85225062" providerId="ADAL" clId="{A50639C9-AAFE-467D-B23F-879DDE4A3477}" dt="2023-11-27T15:50:31.675" v="1010" actId="47"/>
        <pc:sldMkLst>
          <pc:docMk/>
          <pc:sldMk cId="3541258750" sldId="528"/>
        </pc:sldMkLst>
      </pc:sldChg>
      <pc:sldChg chg="addSp modSp new mod">
        <pc:chgData name="Justin Hoegen Dijkhof" userId="e2501893-362f-444e-807d-617d85225062" providerId="ADAL" clId="{A50639C9-AAFE-467D-B23F-879DDE4A3477}" dt="2023-11-27T22:15:57.407" v="4145" actId="14861"/>
        <pc:sldMkLst>
          <pc:docMk/>
          <pc:sldMk cId="3773427897" sldId="529"/>
        </pc:sldMkLst>
        <pc:picChg chg="add mod">
          <ac:chgData name="Justin Hoegen Dijkhof" userId="e2501893-362f-444e-807d-617d85225062" providerId="ADAL" clId="{A50639C9-AAFE-467D-B23F-879DDE4A3477}" dt="2023-11-27T22:15:57.407" v="4145" actId="14861"/>
          <ac:picMkLst>
            <pc:docMk/>
            <pc:sldMk cId="3773427897" sldId="529"/>
            <ac:picMk id="6" creationId="{FE3AD678-4FC3-7F40-DEF9-1B9D618C59EB}"/>
          </ac:picMkLst>
        </pc:picChg>
      </pc:sldChg>
      <pc:sldChg chg="modSp new mod">
        <pc:chgData name="Justin Hoegen Dijkhof" userId="e2501893-362f-444e-807d-617d85225062" providerId="ADAL" clId="{A50639C9-AAFE-467D-B23F-879DDE4A3477}" dt="2023-11-27T20:27:07.842" v="1996" actId="255"/>
        <pc:sldMkLst>
          <pc:docMk/>
          <pc:sldMk cId="4016756249" sldId="530"/>
        </pc:sldMkLst>
        <pc:spChg chg="mod">
          <ac:chgData name="Justin Hoegen Dijkhof" userId="e2501893-362f-444e-807d-617d85225062" providerId="ADAL" clId="{A50639C9-AAFE-467D-B23F-879DDE4A3477}" dt="2023-11-27T20:24:02.250" v="1864" actId="20577"/>
          <ac:spMkLst>
            <pc:docMk/>
            <pc:sldMk cId="4016756249" sldId="530"/>
            <ac:spMk id="2" creationId="{FF43CF79-E523-7A98-F35F-221675E760FC}"/>
          </ac:spMkLst>
        </pc:spChg>
        <pc:spChg chg="mod">
          <ac:chgData name="Justin Hoegen Dijkhof" userId="e2501893-362f-444e-807d-617d85225062" providerId="ADAL" clId="{A50639C9-AAFE-467D-B23F-879DDE4A3477}" dt="2023-11-27T20:27:07.842" v="1996" actId="255"/>
          <ac:spMkLst>
            <pc:docMk/>
            <pc:sldMk cId="4016756249" sldId="530"/>
            <ac:spMk id="3" creationId="{04781149-3303-76F9-CBE5-83DE03DCA9B3}"/>
          </ac:spMkLst>
        </pc:spChg>
      </pc:sldChg>
      <pc:sldChg chg="modSp add mod">
        <pc:chgData name="Justin Hoegen Dijkhof" userId="e2501893-362f-444e-807d-617d85225062" providerId="ADAL" clId="{A50639C9-AAFE-467D-B23F-879DDE4A3477}" dt="2023-11-27T23:04:22.523" v="4345" actId="20577"/>
        <pc:sldMkLst>
          <pc:docMk/>
          <pc:sldMk cId="1014883670" sldId="531"/>
        </pc:sldMkLst>
        <pc:spChg chg="mod">
          <ac:chgData name="Justin Hoegen Dijkhof" userId="e2501893-362f-444e-807d-617d85225062" providerId="ADAL" clId="{A50639C9-AAFE-467D-B23F-879DDE4A3477}" dt="2023-11-27T16:36:22.468" v="1305" actId="20577"/>
          <ac:spMkLst>
            <pc:docMk/>
            <pc:sldMk cId="1014883670" sldId="531"/>
            <ac:spMk id="2" creationId="{7A20402F-D3C6-91BD-CAC4-C1A20BF613AA}"/>
          </ac:spMkLst>
        </pc:spChg>
        <pc:spChg chg="mod">
          <ac:chgData name="Justin Hoegen Dijkhof" userId="e2501893-362f-444e-807d-617d85225062" providerId="ADAL" clId="{A50639C9-AAFE-467D-B23F-879DDE4A3477}" dt="2023-11-27T23:04:22.523" v="4345" actId="20577"/>
          <ac:spMkLst>
            <pc:docMk/>
            <pc:sldMk cId="1014883670" sldId="531"/>
            <ac:spMk id="3" creationId="{C4B16B6F-AA3B-FBEE-B86E-5D28AAE53FD5}"/>
          </ac:spMkLst>
        </pc:spChg>
      </pc:sldChg>
      <pc:sldChg chg="modSp new mod">
        <pc:chgData name="Justin Hoegen Dijkhof" userId="e2501893-362f-444e-807d-617d85225062" providerId="ADAL" clId="{A50639C9-AAFE-467D-B23F-879DDE4A3477}" dt="2023-11-27T20:40:38.696" v="2261" actId="6549"/>
        <pc:sldMkLst>
          <pc:docMk/>
          <pc:sldMk cId="241308108" sldId="532"/>
        </pc:sldMkLst>
        <pc:spChg chg="mod">
          <ac:chgData name="Justin Hoegen Dijkhof" userId="e2501893-362f-444e-807d-617d85225062" providerId="ADAL" clId="{A50639C9-AAFE-467D-B23F-879DDE4A3477}" dt="2023-11-27T20:30:46.130" v="2031" actId="20577"/>
          <ac:spMkLst>
            <pc:docMk/>
            <pc:sldMk cId="241308108" sldId="532"/>
            <ac:spMk id="2" creationId="{7A42A072-BC85-F945-56CB-F21B273F063F}"/>
          </ac:spMkLst>
        </pc:spChg>
        <pc:spChg chg="mod">
          <ac:chgData name="Justin Hoegen Dijkhof" userId="e2501893-362f-444e-807d-617d85225062" providerId="ADAL" clId="{A50639C9-AAFE-467D-B23F-879DDE4A3477}" dt="2023-11-27T20:40:38.696" v="2261" actId="6549"/>
          <ac:spMkLst>
            <pc:docMk/>
            <pc:sldMk cId="241308108" sldId="532"/>
            <ac:spMk id="3" creationId="{7F04776D-308C-9B02-BBB5-09993573432A}"/>
          </ac:spMkLst>
        </pc:spChg>
      </pc:sldChg>
      <pc:sldChg chg="modSp add mod modAnim">
        <pc:chgData name="Justin Hoegen Dijkhof" userId="e2501893-362f-444e-807d-617d85225062" providerId="ADAL" clId="{A50639C9-AAFE-467D-B23F-879DDE4A3477}" dt="2023-11-27T22:52:37.712" v="4307" actId="20577"/>
        <pc:sldMkLst>
          <pc:docMk/>
          <pc:sldMk cId="2041139530" sldId="533"/>
        </pc:sldMkLst>
        <pc:spChg chg="mod">
          <ac:chgData name="Justin Hoegen Dijkhof" userId="e2501893-362f-444e-807d-617d85225062" providerId="ADAL" clId="{A50639C9-AAFE-467D-B23F-879DDE4A3477}" dt="2023-11-27T20:51:57.064" v="2308" actId="20577"/>
          <ac:spMkLst>
            <pc:docMk/>
            <pc:sldMk cId="2041139530" sldId="533"/>
            <ac:spMk id="2" creationId="{7A20402F-D3C6-91BD-CAC4-C1A20BF613AA}"/>
          </ac:spMkLst>
        </pc:spChg>
        <pc:spChg chg="mod">
          <ac:chgData name="Justin Hoegen Dijkhof" userId="e2501893-362f-444e-807d-617d85225062" providerId="ADAL" clId="{A50639C9-AAFE-467D-B23F-879DDE4A3477}" dt="2023-11-27T22:52:37.712" v="4307" actId="20577"/>
          <ac:spMkLst>
            <pc:docMk/>
            <pc:sldMk cId="2041139530" sldId="533"/>
            <ac:spMk id="3" creationId="{C4B16B6F-AA3B-FBEE-B86E-5D28AAE53FD5}"/>
          </ac:spMkLst>
        </pc:spChg>
      </pc:sldChg>
      <pc:sldChg chg="modSp add mod modAnim">
        <pc:chgData name="Justin Hoegen Dijkhof" userId="e2501893-362f-444e-807d-617d85225062" providerId="ADAL" clId="{A50639C9-AAFE-467D-B23F-879DDE4A3477}" dt="2023-11-28T20:35:17.638" v="4352" actId="20577"/>
        <pc:sldMkLst>
          <pc:docMk/>
          <pc:sldMk cId="767654198" sldId="534"/>
        </pc:sldMkLst>
        <pc:spChg chg="mod">
          <ac:chgData name="Justin Hoegen Dijkhof" userId="e2501893-362f-444e-807d-617d85225062" providerId="ADAL" clId="{A50639C9-AAFE-467D-B23F-879DDE4A3477}" dt="2023-11-27T21:02:50.444" v="2436" actId="20577"/>
          <ac:spMkLst>
            <pc:docMk/>
            <pc:sldMk cId="767654198" sldId="534"/>
            <ac:spMk id="2" creationId="{7A20402F-D3C6-91BD-CAC4-C1A20BF613AA}"/>
          </ac:spMkLst>
        </pc:spChg>
        <pc:spChg chg="mod">
          <ac:chgData name="Justin Hoegen Dijkhof" userId="e2501893-362f-444e-807d-617d85225062" providerId="ADAL" clId="{A50639C9-AAFE-467D-B23F-879DDE4A3477}" dt="2023-11-28T20:35:17.638" v="4352" actId="20577"/>
          <ac:spMkLst>
            <pc:docMk/>
            <pc:sldMk cId="767654198" sldId="534"/>
            <ac:spMk id="3" creationId="{C4B16B6F-AA3B-FBEE-B86E-5D28AAE53FD5}"/>
          </ac:spMkLst>
        </pc:spChg>
      </pc:sldChg>
      <pc:sldChg chg="addSp modSp add mod">
        <pc:chgData name="Justin Hoegen Dijkhof" userId="e2501893-362f-444e-807d-617d85225062" providerId="ADAL" clId="{A50639C9-AAFE-467D-B23F-879DDE4A3477}" dt="2023-11-27T21:46:52.535" v="3522" actId="20577"/>
        <pc:sldMkLst>
          <pc:docMk/>
          <pc:sldMk cId="4251946016" sldId="535"/>
        </pc:sldMkLst>
        <pc:spChg chg="mod">
          <ac:chgData name="Justin Hoegen Dijkhof" userId="e2501893-362f-444e-807d-617d85225062" providerId="ADAL" clId="{A50639C9-AAFE-467D-B23F-879DDE4A3477}" dt="2023-11-27T21:35:45.801" v="3152" actId="20577"/>
          <ac:spMkLst>
            <pc:docMk/>
            <pc:sldMk cId="4251946016" sldId="535"/>
            <ac:spMk id="2" creationId="{7A20402F-D3C6-91BD-CAC4-C1A20BF613AA}"/>
          </ac:spMkLst>
        </pc:spChg>
        <pc:spChg chg="mod">
          <ac:chgData name="Justin Hoegen Dijkhof" userId="e2501893-362f-444e-807d-617d85225062" providerId="ADAL" clId="{A50639C9-AAFE-467D-B23F-879DDE4A3477}" dt="2023-11-27T21:46:52.535" v="3522" actId="20577"/>
          <ac:spMkLst>
            <pc:docMk/>
            <pc:sldMk cId="4251946016" sldId="535"/>
            <ac:spMk id="3" creationId="{C4B16B6F-AA3B-FBEE-B86E-5D28AAE53FD5}"/>
          </ac:spMkLst>
        </pc:spChg>
        <pc:picChg chg="add mod">
          <ac:chgData name="Justin Hoegen Dijkhof" userId="e2501893-362f-444e-807d-617d85225062" providerId="ADAL" clId="{A50639C9-AAFE-467D-B23F-879DDE4A3477}" dt="2023-11-27T21:43:47.569" v="3499" actId="14100"/>
          <ac:picMkLst>
            <pc:docMk/>
            <pc:sldMk cId="4251946016" sldId="535"/>
            <ac:picMk id="5" creationId="{A8B638A0-C145-143D-A964-190B4F01D5D4}"/>
          </ac:picMkLst>
        </pc:picChg>
        <pc:picChg chg="add mod">
          <ac:chgData name="Justin Hoegen Dijkhof" userId="e2501893-362f-444e-807d-617d85225062" providerId="ADAL" clId="{A50639C9-AAFE-467D-B23F-879DDE4A3477}" dt="2023-11-27T21:43:47.569" v="3499" actId="14100"/>
          <ac:picMkLst>
            <pc:docMk/>
            <pc:sldMk cId="4251946016" sldId="535"/>
            <ac:picMk id="6" creationId="{8629A456-B785-58E5-0D4D-904D2C666AC5}"/>
          </ac:picMkLst>
        </pc:picChg>
      </pc:sldChg>
      <pc:sldChg chg="addSp delSp modSp new del mod">
        <pc:chgData name="Justin Hoegen Dijkhof" userId="e2501893-362f-444e-807d-617d85225062" providerId="ADAL" clId="{A50639C9-AAFE-467D-B23F-879DDE4A3477}" dt="2023-11-27T21:57:11.510" v="3682" actId="47"/>
        <pc:sldMkLst>
          <pc:docMk/>
          <pc:sldMk cId="1456543388" sldId="536"/>
        </pc:sldMkLst>
        <pc:spChg chg="add del">
          <ac:chgData name="Justin Hoegen Dijkhof" userId="e2501893-362f-444e-807d-617d85225062" providerId="ADAL" clId="{A50639C9-AAFE-467D-B23F-879DDE4A3477}" dt="2023-11-27T21:54:19.512" v="3588"/>
          <ac:spMkLst>
            <pc:docMk/>
            <pc:sldMk cId="1456543388" sldId="536"/>
            <ac:spMk id="3" creationId="{EA428620-8A3A-825F-503E-0A28D373D288}"/>
          </ac:spMkLst>
        </pc:spChg>
        <pc:spChg chg="add del mod">
          <ac:chgData name="Justin Hoegen Dijkhof" userId="e2501893-362f-444e-807d-617d85225062" providerId="ADAL" clId="{A50639C9-AAFE-467D-B23F-879DDE4A3477}" dt="2023-11-27T21:54:17.482" v="3584" actId="47"/>
          <ac:spMkLst>
            <pc:docMk/>
            <pc:sldMk cId="1456543388" sldId="536"/>
            <ac:spMk id="5" creationId="{6B7EC3D7-C370-5E67-0859-2A9B69850F61}"/>
          </ac:spMkLst>
        </pc:spChg>
        <pc:spChg chg="add del mod">
          <ac:chgData name="Justin Hoegen Dijkhof" userId="e2501893-362f-444e-807d-617d85225062" providerId="ADAL" clId="{A50639C9-AAFE-467D-B23F-879DDE4A3477}" dt="2023-11-27T21:54:17.124" v="3583" actId="47"/>
          <ac:spMkLst>
            <pc:docMk/>
            <pc:sldMk cId="1456543388" sldId="536"/>
            <ac:spMk id="6" creationId="{25D8F7EF-74D6-D443-B66F-CEE304197385}"/>
          </ac:spMkLst>
        </pc:spChg>
        <pc:spChg chg="add del mod">
          <ac:chgData name="Justin Hoegen Dijkhof" userId="e2501893-362f-444e-807d-617d85225062" providerId="ADAL" clId="{A50639C9-AAFE-467D-B23F-879DDE4A3477}" dt="2023-11-27T21:54:16.641" v="3582" actId="47"/>
          <ac:spMkLst>
            <pc:docMk/>
            <pc:sldMk cId="1456543388" sldId="536"/>
            <ac:spMk id="7" creationId="{CE83E36B-691D-882D-7B8D-A31B7A59D20B}"/>
          </ac:spMkLst>
        </pc:spChg>
        <pc:spChg chg="add mod">
          <ac:chgData name="Justin Hoegen Dijkhof" userId="e2501893-362f-444e-807d-617d85225062" providerId="ADAL" clId="{A50639C9-AAFE-467D-B23F-879DDE4A3477}" dt="2023-11-27T21:52:11.679" v="3555" actId="20577"/>
          <ac:spMkLst>
            <pc:docMk/>
            <pc:sldMk cId="1456543388" sldId="536"/>
            <ac:spMk id="8" creationId="{09CEF417-DB01-57A4-E701-13EC3262A225}"/>
          </ac:spMkLst>
        </pc:spChg>
        <pc:spChg chg="add mod">
          <ac:chgData name="Justin Hoegen Dijkhof" userId="e2501893-362f-444e-807d-617d85225062" providerId="ADAL" clId="{A50639C9-AAFE-467D-B23F-879DDE4A3477}" dt="2023-11-27T21:53:25.153" v="3558" actId="1076"/>
          <ac:spMkLst>
            <pc:docMk/>
            <pc:sldMk cId="1456543388" sldId="536"/>
            <ac:spMk id="9" creationId="{DADDC0F5-B04C-D38F-6B7B-B0914FCF6DA6}"/>
          </ac:spMkLst>
        </pc:spChg>
        <pc:spChg chg="add del mod">
          <ac:chgData name="Justin Hoegen Dijkhof" userId="e2501893-362f-444e-807d-617d85225062" providerId="ADAL" clId="{A50639C9-AAFE-467D-B23F-879DDE4A3477}" dt="2023-11-27T21:54:19.512" v="3588"/>
          <ac:spMkLst>
            <pc:docMk/>
            <pc:sldMk cId="1456543388" sldId="536"/>
            <ac:spMk id="10" creationId="{C9F11F79-D8F9-009E-2632-02FAA2732FB5}"/>
          </ac:spMkLst>
        </pc:spChg>
        <pc:spChg chg="add del mod">
          <ac:chgData name="Justin Hoegen Dijkhof" userId="e2501893-362f-444e-807d-617d85225062" providerId="ADAL" clId="{A50639C9-AAFE-467D-B23F-879DDE4A3477}" dt="2023-11-27T21:54:16.269" v="3581"/>
          <ac:spMkLst>
            <pc:docMk/>
            <pc:sldMk cId="1456543388" sldId="536"/>
            <ac:spMk id="11" creationId="{ECA82442-BBCC-C1FC-B8C9-576B3CA8B6C5}"/>
          </ac:spMkLst>
        </pc:spChg>
        <pc:spChg chg="add del mod">
          <ac:chgData name="Justin Hoegen Dijkhof" userId="e2501893-362f-444e-807d-617d85225062" providerId="ADAL" clId="{A50639C9-AAFE-467D-B23F-879DDE4A3477}" dt="2023-11-27T21:54:15.891" v="3580"/>
          <ac:spMkLst>
            <pc:docMk/>
            <pc:sldMk cId="1456543388" sldId="536"/>
            <ac:spMk id="12" creationId="{0D6177D7-C474-9673-0ED7-D9D40D65092F}"/>
          </ac:spMkLst>
        </pc:spChg>
        <pc:spChg chg="add del mod">
          <ac:chgData name="Justin Hoegen Dijkhof" userId="e2501893-362f-444e-807d-617d85225062" providerId="ADAL" clId="{A50639C9-AAFE-467D-B23F-879DDE4A3477}" dt="2023-11-27T21:54:13.636" v="3577" actId="478"/>
          <ac:spMkLst>
            <pc:docMk/>
            <pc:sldMk cId="1456543388" sldId="536"/>
            <ac:spMk id="14" creationId="{1AA53FC9-2179-5139-275B-DAFF304E2BB4}"/>
          </ac:spMkLst>
        </pc:spChg>
        <pc:spChg chg="add mod">
          <ac:chgData name="Justin Hoegen Dijkhof" userId="e2501893-362f-444e-807d-617d85225062" providerId="ADAL" clId="{A50639C9-AAFE-467D-B23F-879DDE4A3477}" dt="2023-11-27T21:57:08.583" v="3681" actId="20577"/>
          <ac:spMkLst>
            <pc:docMk/>
            <pc:sldMk cId="1456543388" sldId="536"/>
            <ac:spMk id="15" creationId="{843F73A1-9F0E-EEFD-B0A6-633ED00648C9}"/>
          </ac:spMkLst>
        </pc:spChg>
      </pc:sldChg>
      <pc:sldChg chg="addSp modSp new mod modAnim">
        <pc:chgData name="Justin Hoegen Dijkhof" userId="e2501893-362f-444e-807d-617d85225062" providerId="ADAL" clId="{A50639C9-AAFE-467D-B23F-879DDE4A3477}" dt="2023-11-27T22:27:23.681" v="4232" actId="6549"/>
        <pc:sldMkLst>
          <pc:docMk/>
          <pc:sldMk cId="2158916776" sldId="536"/>
        </pc:sldMkLst>
        <pc:spChg chg="mod">
          <ac:chgData name="Justin Hoegen Dijkhof" userId="e2501893-362f-444e-807d-617d85225062" providerId="ADAL" clId="{A50639C9-AAFE-467D-B23F-879DDE4A3477}" dt="2023-11-27T22:02:06.541" v="3964" actId="20577"/>
          <ac:spMkLst>
            <pc:docMk/>
            <pc:sldMk cId="2158916776" sldId="536"/>
            <ac:spMk id="2" creationId="{D68F6EB5-0C4D-EBC9-E0B8-448B1415AC63}"/>
          </ac:spMkLst>
        </pc:spChg>
        <pc:spChg chg="mod">
          <ac:chgData name="Justin Hoegen Dijkhof" userId="e2501893-362f-444e-807d-617d85225062" providerId="ADAL" clId="{A50639C9-AAFE-467D-B23F-879DDE4A3477}" dt="2023-11-27T22:27:23.681" v="4232" actId="6549"/>
          <ac:spMkLst>
            <pc:docMk/>
            <pc:sldMk cId="2158916776" sldId="536"/>
            <ac:spMk id="3" creationId="{737D2013-10CA-2D12-50DE-E035AC854346}"/>
          </ac:spMkLst>
        </pc:spChg>
        <pc:spChg chg="add mod">
          <ac:chgData name="Justin Hoegen Dijkhof" userId="e2501893-362f-444e-807d-617d85225062" providerId="ADAL" clId="{A50639C9-AAFE-467D-B23F-879DDE4A3477}" dt="2023-11-27T22:18:10.083" v="4164" actId="14100"/>
          <ac:spMkLst>
            <pc:docMk/>
            <pc:sldMk cId="2158916776" sldId="536"/>
            <ac:spMk id="5" creationId="{72B8726F-EB7D-30A4-D081-494109FABF99}"/>
          </ac:spMkLst>
        </pc:sp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5474" name="Rectangle 2">
            <a:extLst>
              <a:ext uri="{FF2B5EF4-FFF2-40B4-BE49-F238E27FC236}">
                <a16:creationId xmlns:a16="http://schemas.microsoft.com/office/drawing/2014/main" id="{8A405C5F-39C7-A1CC-C4D1-9FD045A52B3E}"/>
              </a:ext>
            </a:extLst>
          </p:cNvPr>
          <p:cNvSpPr>
            <a:spLocks noGrp="1" noChangeArrowheads="1"/>
          </p:cNvSpPr>
          <p:nvPr>
            <p:ph type="hdr" sz="quarter"/>
          </p:nvPr>
        </p:nvSpPr>
        <p:spPr bwMode="auto">
          <a:xfrm>
            <a:off x="0" y="0"/>
            <a:ext cx="2890838" cy="493713"/>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vl1pPr>
          </a:lstStyle>
          <a:p>
            <a:pPr>
              <a:defRPr/>
            </a:pPr>
            <a:endParaRPr lang="nl-NL"/>
          </a:p>
        </p:txBody>
      </p:sp>
      <p:sp>
        <p:nvSpPr>
          <p:cNvPr id="105475" name="Rectangle 3">
            <a:extLst>
              <a:ext uri="{FF2B5EF4-FFF2-40B4-BE49-F238E27FC236}">
                <a16:creationId xmlns:a16="http://schemas.microsoft.com/office/drawing/2014/main" id="{57B68860-0CC1-7773-707F-9A5702FDB66B}"/>
              </a:ext>
            </a:extLst>
          </p:cNvPr>
          <p:cNvSpPr>
            <a:spLocks noGrp="1" noChangeArrowheads="1"/>
          </p:cNvSpPr>
          <p:nvPr>
            <p:ph type="dt" sz="quarter" idx="1"/>
          </p:nvPr>
        </p:nvSpPr>
        <p:spPr bwMode="auto">
          <a:xfrm>
            <a:off x="3776663" y="0"/>
            <a:ext cx="2890837" cy="493713"/>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vl1pPr>
          </a:lstStyle>
          <a:p>
            <a:pPr>
              <a:defRPr/>
            </a:pPr>
            <a:endParaRPr lang="nl-NL"/>
          </a:p>
        </p:txBody>
      </p:sp>
      <p:sp>
        <p:nvSpPr>
          <p:cNvPr id="105476" name="Rectangle 4">
            <a:extLst>
              <a:ext uri="{FF2B5EF4-FFF2-40B4-BE49-F238E27FC236}">
                <a16:creationId xmlns:a16="http://schemas.microsoft.com/office/drawing/2014/main" id="{D1777A56-9C7B-60D3-225A-66153B57D9B1}"/>
              </a:ext>
            </a:extLst>
          </p:cNvPr>
          <p:cNvSpPr>
            <a:spLocks noGrp="1" noChangeArrowheads="1"/>
          </p:cNvSpPr>
          <p:nvPr>
            <p:ph type="ftr" sz="quarter" idx="2"/>
          </p:nvPr>
        </p:nvSpPr>
        <p:spPr bwMode="auto">
          <a:xfrm>
            <a:off x="0" y="9390063"/>
            <a:ext cx="2890838" cy="493712"/>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vl1pPr>
          </a:lstStyle>
          <a:p>
            <a:pPr>
              <a:defRPr/>
            </a:pPr>
            <a:endParaRPr lang="nl-NL"/>
          </a:p>
        </p:txBody>
      </p:sp>
      <p:sp>
        <p:nvSpPr>
          <p:cNvPr id="105477" name="Rectangle 5">
            <a:extLst>
              <a:ext uri="{FF2B5EF4-FFF2-40B4-BE49-F238E27FC236}">
                <a16:creationId xmlns:a16="http://schemas.microsoft.com/office/drawing/2014/main" id="{CE3B5788-5532-5F4B-D30B-97D0129D8421}"/>
              </a:ext>
            </a:extLst>
          </p:cNvPr>
          <p:cNvSpPr>
            <a:spLocks noGrp="1" noChangeArrowheads="1"/>
          </p:cNvSpPr>
          <p:nvPr>
            <p:ph type="sldNum" sz="quarter" idx="3"/>
          </p:nvPr>
        </p:nvSpPr>
        <p:spPr bwMode="auto">
          <a:xfrm>
            <a:off x="3776663" y="9390063"/>
            <a:ext cx="2890837" cy="493712"/>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vl1pPr>
          </a:lstStyle>
          <a:p>
            <a:fld id="{5762C147-C117-4D43-B4C9-763AC5410AE9}" type="slidenum">
              <a:rPr lang="nl-NL" altLang="nl-NL"/>
              <a:pPr/>
              <a:t>‹nr.›</a:t>
            </a:fld>
            <a:endParaRPr lang="nl-NL" altLang="nl-NL"/>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122" name="Rectangle 2">
            <a:extLst>
              <a:ext uri="{FF2B5EF4-FFF2-40B4-BE49-F238E27FC236}">
                <a16:creationId xmlns:a16="http://schemas.microsoft.com/office/drawing/2014/main" id="{FF690CF8-555D-DA59-2474-A715A404C9BA}"/>
              </a:ext>
            </a:extLst>
          </p:cNvPr>
          <p:cNvSpPr>
            <a:spLocks noGrp="1" noChangeArrowheads="1"/>
          </p:cNvSpPr>
          <p:nvPr>
            <p:ph type="hdr" sz="quarter"/>
          </p:nvPr>
        </p:nvSpPr>
        <p:spPr bwMode="auto">
          <a:xfrm>
            <a:off x="0" y="0"/>
            <a:ext cx="2890838" cy="493713"/>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vl1pPr>
          </a:lstStyle>
          <a:p>
            <a:pPr>
              <a:defRPr/>
            </a:pPr>
            <a:endParaRPr lang="nl-NL"/>
          </a:p>
        </p:txBody>
      </p:sp>
      <p:sp>
        <p:nvSpPr>
          <p:cNvPr id="5123" name="Rectangle 3">
            <a:extLst>
              <a:ext uri="{FF2B5EF4-FFF2-40B4-BE49-F238E27FC236}">
                <a16:creationId xmlns:a16="http://schemas.microsoft.com/office/drawing/2014/main" id="{28D28E6A-4D21-6C68-93AE-ABC6518A4DD8}"/>
              </a:ext>
            </a:extLst>
          </p:cNvPr>
          <p:cNvSpPr>
            <a:spLocks noGrp="1" noChangeArrowheads="1"/>
          </p:cNvSpPr>
          <p:nvPr>
            <p:ph type="dt" idx="1"/>
          </p:nvPr>
        </p:nvSpPr>
        <p:spPr bwMode="auto">
          <a:xfrm>
            <a:off x="3776663" y="0"/>
            <a:ext cx="2890837" cy="493713"/>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vl1pPr>
          </a:lstStyle>
          <a:p>
            <a:pPr>
              <a:defRPr/>
            </a:pPr>
            <a:endParaRPr lang="nl-NL"/>
          </a:p>
        </p:txBody>
      </p:sp>
      <p:sp>
        <p:nvSpPr>
          <p:cNvPr id="23556" name="Rectangle 4">
            <a:extLst>
              <a:ext uri="{FF2B5EF4-FFF2-40B4-BE49-F238E27FC236}">
                <a16:creationId xmlns:a16="http://schemas.microsoft.com/office/drawing/2014/main" id="{EF36FCA2-09DA-F5DC-C22E-EB918602E8CC}"/>
              </a:ext>
            </a:extLst>
          </p:cNvPr>
          <p:cNvSpPr>
            <a:spLocks noGrp="1" noRot="1" noChangeAspect="1" noChangeArrowheads="1" noTextEdit="1"/>
          </p:cNvSpPr>
          <p:nvPr>
            <p:ph type="sldImg" idx="2"/>
          </p:nvPr>
        </p:nvSpPr>
        <p:spPr bwMode="auto">
          <a:xfrm>
            <a:off x="863600" y="741363"/>
            <a:ext cx="4941888" cy="370840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125" name="Rectangle 5">
            <a:extLst>
              <a:ext uri="{FF2B5EF4-FFF2-40B4-BE49-F238E27FC236}">
                <a16:creationId xmlns:a16="http://schemas.microsoft.com/office/drawing/2014/main" id="{6BAB600C-8AE8-870A-4611-306AD8AEC4B5}"/>
              </a:ext>
            </a:extLst>
          </p:cNvPr>
          <p:cNvSpPr>
            <a:spLocks noGrp="1" noChangeArrowheads="1"/>
          </p:cNvSpPr>
          <p:nvPr>
            <p:ph type="body" sz="quarter" idx="3"/>
          </p:nvPr>
        </p:nvSpPr>
        <p:spPr bwMode="auto">
          <a:xfrm>
            <a:off x="666750" y="4695825"/>
            <a:ext cx="5335588" cy="4448175"/>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nl-NL" noProof="0"/>
              <a:t>Klik om de opmaakprofielen van de modeltekst te bewerken</a:t>
            </a:r>
          </a:p>
          <a:p>
            <a:pPr lvl="1"/>
            <a:r>
              <a:rPr lang="nl-NL" noProof="0"/>
              <a:t>Tweede niveau</a:t>
            </a:r>
          </a:p>
          <a:p>
            <a:pPr lvl="2"/>
            <a:r>
              <a:rPr lang="nl-NL" noProof="0"/>
              <a:t>Derde niveau</a:t>
            </a:r>
          </a:p>
          <a:p>
            <a:pPr lvl="3"/>
            <a:r>
              <a:rPr lang="nl-NL" noProof="0"/>
              <a:t>Vierde niveau</a:t>
            </a:r>
          </a:p>
          <a:p>
            <a:pPr lvl="4"/>
            <a:r>
              <a:rPr lang="nl-NL" noProof="0"/>
              <a:t>Vijfde niveau</a:t>
            </a:r>
          </a:p>
        </p:txBody>
      </p:sp>
      <p:sp>
        <p:nvSpPr>
          <p:cNvPr id="5126" name="Rectangle 6">
            <a:extLst>
              <a:ext uri="{FF2B5EF4-FFF2-40B4-BE49-F238E27FC236}">
                <a16:creationId xmlns:a16="http://schemas.microsoft.com/office/drawing/2014/main" id="{5BFDFA72-C531-9882-9A00-9AF0A15BD6C3}"/>
              </a:ext>
            </a:extLst>
          </p:cNvPr>
          <p:cNvSpPr>
            <a:spLocks noGrp="1" noChangeArrowheads="1"/>
          </p:cNvSpPr>
          <p:nvPr>
            <p:ph type="ftr" sz="quarter" idx="4"/>
          </p:nvPr>
        </p:nvSpPr>
        <p:spPr bwMode="auto">
          <a:xfrm>
            <a:off x="0" y="9390063"/>
            <a:ext cx="2890838" cy="493712"/>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vl1pPr>
          </a:lstStyle>
          <a:p>
            <a:pPr>
              <a:defRPr/>
            </a:pPr>
            <a:endParaRPr lang="nl-NL"/>
          </a:p>
        </p:txBody>
      </p:sp>
      <p:sp>
        <p:nvSpPr>
          <p:cNvPr id="5127" name="Rectangle 7">
            <a:extLst>
              <a:ext uri="{FF2B5EF4-FFF2-40B4-BE49-F238E27FC236}">
                <a16:creationId xmlns:a16="http://schemas.microsoft.com/office/drawing/2014/main" id="{20E0445F-F4C5-AFFF-A451-402269686013}"/>
              </a:ext>
            </a:extLst>
          </p:cNvPr>
          <p:cNvSpPr>
            <a:spLocks noGrp="1" noChangeArrowheads="1"/>
          </p:cNvSpPr>
          <p:nvPr>
            <p:ph type="sldNum" sz="quarter" idx="5"/>
          </p:nvPr>
        </p:nvSpPr>
        <p:spPr bwMode="auto">
          <a:xfrm>
            <a:off x="3776663" y="9390063"/>
            <a:ext cx="2890837" cy="493712"/>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vl1pPr>
          </a:lstStyle>
          <a:p>
            <a:fld id="{7B2D6E87-A860-4C21-BF1F-76B53FF9769D}" type="slidenum">
              <a:rPr lang="nl-NL" altLang="nl-NL"/>
              <a:pPr/>
              <a:t>‹nr.›</a:t>
            </a:fld>
            <a:endParaRPr lang="nl-NL" altLang="nl-NL"/>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rebuchet MS" pitchFamily="34" charset="0"/>
        <a:ea typeface="+mn-ea"/>
        <a:cs typeface="+mn-cs"/>
      </a:defRPr>
    </a:lvl1pPr>
    <a:lvl2pPr marL="457200" algn="l" rtl="0" eaLnBrk="0" fontAlgn="base" hangingPunct="0">
      <a:spcBef>
        <a:spcPct val="30000"/>
      </a:spcBef>
      <a:spcAft>
        <a:spcPct val="0"/>
      </a:spcAft>
      <a:defRPr sz="1200" kern="1200">
        <a:solidFill>
          <a:schemeClr val="tx1"/>
        </a:solidFill>
        <a:latin typeface="Trebuchet MS" pitchFamily="34" charset="0"/>
        <a:ea typeface="+mn-ea"/>
        <a:cs typeface="+mn-cs"/>
      </a:defRPr>
    </a:lvl2pPr>
    <a:lvl3pPr marL="914400" algn="l" rtl="0" eaLnBrk="0" fontAlgn="base" hangingPunct="0">
      <a:spcBef>
        <a:spcPct val="30000"/>
      </a:spcBef>
      <a:spcAft>
        <a:spcPct val="0"/>
      </a:spcAft>
      <a:defRPr sz="1200" kern="1200">
        <a:solidFill>
          <a:schemeClr val="tx1"/>
        </a:solidFill>
        <a:latin typeface="Trebuchet MS" pitchFamily="34" charset="0"/>
        <a:ea typeface="+mn-ea"/>
        <a:cs typeface="+mn-cs"/>
      </a:defRPr>
    </a:lvl3pPr>
    <a:lvl4pPr marL="1371600" algn="l" rtl="0" eaLnBrk="0" fontAlgn="base" hangingPunct="0">
      <a:spcBef>
        <a:spcPct val="30000"/>
      </a:spcBef>
      <a:spcAft>
        <a:spcPct val="0"/>
      </a:spcAft>
      <a:defRPr sz="1200" kern="1200">
        <a:solidFill>
          <a:schemeClr val="tx1"/>
        </a:solidFill>
        <a:latin typeface="Trebuchet MS" pitchFamily="34" charset="0"/>
        <a:ea typeface="+mn-ea"/>
        <a:cs typeface="+mn-cs"/>
      </a:defRPr>
    </a:lvl4pPr>
    <a:lvl5pPr marL="1828800" algn="l" rtl="0" eaLnBrk="0" fontAlgn="base" hangingPunct="0">
      <a:spcBef>
        <a:spcPct val="30000"/>
      </a:spcBef>
      <a:spcAft>
        <a:spcPct val="0"/>
      </a:spcAft>
      <a:defRPr sz="1200" kern="1200">
        <a:solidFill>
          <a:schemeClr val="tx1"/>
        </a:solidFill>
        <a:latin typeface="Trebuchet MS"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Rectangle 2">
            <a:extLst>
              <a:ext uri="{FF2B5EF4-FFF2-40B4-BE49-F238E27FC236}">
                <a16:creationId xmlns:a16="http://schemas.microsoft.com/office/drawing/2014/main" id="{5C2308AE-5325-495B-95FC-0F287F58294A}"/>
              </a:ext>
            </a:extLst>
          </p:cNvPr>
          <p:cNvSpPr>
            <a:spLocks noGrp="1" noRot="1" noChangeAspect="1" noChangeArrowheads="1" noTextEdit="1"/>
          </p:cNvSpPr>
          <p:nvPr>
            <p:ph type="sldImg"/>
          </p:nvPr>
        </p:nvSpPr>
        <p:spPr>
          <a:ln/>
        </p:spPr>
      </p:sp>
      <p:sp>
        <p:nvSpPr>
          <p:cNvPr id="92163" name="Rectangle 3">
            <a:extLst>
              <a:ext uri="{FF2B5EF4-FFF2-40B4-BE49-F238E27FC236}">
                <a16:creationId xmlns:a16="http://schemas.microsoft.com/office/drawing/2014/main" id="{F5F1FCC6-B4A2-4763-BEB6-04BF21D6A0B4}"/>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nl-NL" altLang="nl-NL" dirty="0">
              <a:latin typeface="Trebuchet MS" panose="020B0603020202020204" pitchFamily="34" charset="0"/>
            </a:endParaRPr>
          </a:p>
        </p:txBody>
      </p:sp>
    </p:spTree>
    <p:extLst>
      <p:ext uri="{BB962C8B-B14F-4D97-AF65-F5344CB8AC3E}">
        <p14:creationId xmlns:p14="http://schemas.microsoft.com/office/powerpoint/2010/main" val="73205489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457200" lvl="1" indent="0">
              <a:buNone/>
              <a:defRPr/>
            </a:pPr>
            <a:endParaRPr lang="nl-NL" sz="1200" i="1" kern="0" dirty="0"/>
          </a:p>
          <a:p>
            <a:endParaRPr lang="nl-NL" dirty="0"/>
          </a:p>
        </p:txBody>
      </p:sp>
      <p:sp>
        <p:nvSpPr>
          <p:cNvPr id="4" name="Tijdelijke aanduiding voor dianummer 3"/>
          <p:cNvSpPr>
            <a:spLocks noGrp="1"/>
          </p:cNvSpPr>
          <p:nvPr>
            <p:ph type="sldNum" sz="quarter" idx="5"/>
          </p:nvPr>
        </p:nvSpPr>
        <p:spPr/>
        <p:txBody>
          <a:bodyPr/>
          <a:lstStyle/>
          <a:p>
            <a:fld id="{CEF33870-A035-44B5-B9A4-A7E11EBB6B12}" type="slidenum">
              <a:rPr lang="nl-NL" altLang="nl-NL" smtClean="0"/>
              <a:pPr/>
              <a:t>2</a:t>
            </a:fld>
            <a:endParaRPr lang="nl-NL" altLang="nl-NL"/>
          </a:p>
        </p:txBody>
      </p:sp>
    </p:spTree>
    <p:extLst>
      <p:ext uri="{BB962C8B-B14F-4D97-AF65-F5344CB8AC3E}">
        <p14:creationId xmlns:p14="http://schemas.microsoft.com/office/powerpoint/2010/main" val="590999705"/>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eldia">
    <p:spTree>
      <p:nvGrpSpPr>
        <p:cNvPr id="1" name=""/>
        <p:cNvGrpSpPr/>
        <p:nvPr/>
      </p:nvGrpSpPr>
      <p:grpSpPr>
        <a:xfrm>
          <a:off x="0" y="0"/>
          <a:ext cx="0" cy="0"/>
          <a:chOff x="0" y="0"/>
          <a:chExt cx="0" cy="0"/>
        </a:xfrm>
      </p:grpSpPr>
      <p:pic>
        <p:nvPicPr>
          <p:cNvPr id="2" name="Picture 8" descr="CRM_ppt_Achtergrond">
            <a:extLst>
              <a:ext uri="{FF2B5EF4-FFF2-40B4-BE49-F238E27FC236}">
                <a16:creationId xmlns:a16="http://schemas.microsoft.com/office/drawing/2014/main" id="{1E5FA25A-79C2-2D18-D3FE-DA632F790C2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Picture 9" descr="CRM-kader-boven-FC">
            <a:extLst>
              <a:ext uri="{FF2B5EF4-FFF2-40B4-BE49-F238E27FC236}">
                <a16:creationId xmlns:a16="http://schemas.microsoft.com/office/drawing/2014/main" id="{59B7E97E-E80C-E225-25AA-DD74FF482B7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305675" y="3786188"/>
            <a:ext cx="1874838" cy="1874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0418" name="Rectangle 2"/>
          <p:cNvSpPr>
            <a:spLocks noGrp="1" noChangeArrowheads="1"/>
          </p:cNvSpPr>
          <p:nvPr>
            <p:ph type="ctrTitle"/>
          </p:nvPr>
        </p:nvSpPr>
        <p:spPr>
          <a:xfrm>
            <a:off x="468313" y="620713"/>
            <a:ext cx="4248150" cy="2447925"/>
          </a:xfrm>
        </p:spPr>
        <p:txBody>
          <a:bodyPr/>
          <a:lstStyle>
            <a:lvl1pPr>
              <a:lnSpc>
                <a:spcPct val="80000"/>
              </a:lnSpc>
              <a:defRPr sz="4800" b="0"/>
            </a:lvl1pPr>
          </a:lstStyle>
          <a:p>
            <a:r>
              <a:rPr lang="nl-NL"/>
              <a:t>Klik om het opmaakprofiel te bewerken</a:t>
            </a:r>
          </a:p>
        </p:txBody>
      </p:sp>
      <p:sp>
        <p:nvSpPr>
          <p:cNvPr id="60419" name="Rectangle 3"/>
          <p:cNvSpPr>
            <a:spLocks noGrp="1" noChangeArrowheads="1"/>
          </p:cNvSpPr>
          <p:nvPr>
            <p:ph type="subTitle" idx="1"/>
          </p:nvPr>
        </p:nvSpPr>
        <p:spPr>
          <a:xfrm>
            <a:off x="468313" y="3213100"/>
            <a:ext cx="3960812" cy="576263"/>
          </a:xfrm>
        </p:spPr>
        <p:txBody>
          <a:bodyPr/>
          <a:lstStyle>
            <a:lvl1pPr marL="0" indent="0">
              <a:defRPr sz="1800"/>
            </a:lvl1pPr>
          </a:lstStyle>
          <a:p>
            <a:r>
              <a:rPr lang="nl-NL"/>
              <a:t> Klik om het opmaakprofiel van de modelondertitel te bewerken</a:t>
            </a:r>
          </a:p>
        </p:txBody>
      </p:sp>
    </p:spTree>
    <p:extLst>
      <p:ext uri="{BB962C8B-B14F-4D97-AF65-F5344CB8AC3E}">
        <p14:creationId xmlns:p14="http://schemas.microsoft.com/office/powerpoint/2010/main" val="131898840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en objec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a:t>Klik om de stijl te bewerken</a:t>
            </a:r>
          </a:p>
        </p:txBody>
      </p:sp>
      <p:sp>
        <p:nvSpPr>
          <p:cNvPr id="3" name="Tijdelijke aanduiding voor inhoud 2"/>
          <p:cNvSpPr>
            <a:spLocks noGrp="1"/>
          </p:cNvSpPr>
          <p:nvPr>
            <p:ph idx="1"/>
          </p:nvPr>
        </p:nvSpPr>
        <p:spPr/>
        <p:txBody>
          <a:body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4" name="Rectangle 11">
            <a:extLst>
              <a:ext uri="{FF2B5EF4-FFF2-40B4-BE49-F238E27FC236}">
                <a16:creationId xmlns:a16="http://schemas.microsoft.com/office/drawing/2014/main" id="{CB31C9B0-AA56-CD9F-3DFC-F84D40982214}"/>
              </a:ext>
            </a:extLst>
          </p:cNvPr>
          <p:cNvSpPr>
            <a:spLocks noGrp="1" noChangeArrowheads="1"/>
          </p:cNvSpPr>
          <p:nvPr>
            <p:ph type="sldNum" sz="quarter" idx="10"/>
          </p:nvPr>
        </p:nvSpPr>
        <p:spPr>
          <a:ln/>
        </p:spPr>
        <p:txBody>
          <a:bodyPr/>
          <a:lstStyle>
            <a:lvl1pPr>
              <a:defRPr/>
            </a:lvl1pPr>
          </a:lstStyle>
          <a:p>
            <a:fld id="{BB209FA5-C485-4F84-BF2E-8373827B343A}" type="slidenum">
              <a:rPr lang="nl-NL" altLang="nl-NL"/>
              <a:pPr/>
              <a:t>‹nr.›</a:t>
            </a:fld>
            <a:endParaRPr lang="nl-NL" altLang="nl-NL"/>
          </a:p>
        </p:txBody>
      </p:sp>
      <p:sp>
        <p:nvSpPr>
          <p:cNvPr id="5" name="Rectangle 9">
            <a:extLst>
              <a:ext uri="{FF2B5EF4-FFF2-40B4-BE49-F238E27FC236}">
                <a16:creationId xmlns:a16="http://schemas.microsoft.com/office/drawing/2014/main" id="{B065D5A7-97D7-72F3-4BD6-0F36EBC6C3ED}"/>
              </a:ext>
            </a:extLst>
          </p:cNvPr>
          <p:cNvSpPr>
            <a:spLocks noGrp="1" noChangeArrowheads="1"/>
          </p:cNvSpPr>
          <p:nvPr>
            <p:ph type="dt" sz="half" idx="11"/>
          </p:nvPr>
        </p:nvSpPr>
        <p:spPr>
          <a:ln/>
        </p:spPr>
        <p:txBody>
          <a:bodyPr/>
          <a:lstStyle>
            <a:lvl1pPr>
              <a:defRPr/>
            </a:lvl1pPr>
          </a:lstStyle>
          <a:p>
            <a:pPr>
              <a:defRPr/>
            </a:pPr>
            <a:endParaRPr lang="nl-NL"/>
          </a:p>
        </p:txBody>
      </p:sp>
      <p:sp>
        <p:nvSpPr>
          <p:cNvPr id="6" name="Rectangle 10">
            <a:extLst>
              <a:ext uri="{FF2B5EF4-FFF2-40B4-BE49-F238E27FC236}">
                <a16:creationId xmlns:a16="http://schemas.microsoft.com/office/drawing/2014/main" id="{1017347F-A2D8-0097-22D9-9802E9F2919E}"/>
              </a:ext>
            </a:extLst>
          </p:cNvPr>
          <p:cNvSpPr>
            <a:spLocks noGrp="1" noChangeArrowheads="1"/>
          </p:cNvSpPr>
          <p:nvPr>
            <p:ph type="ftr" sz="quarter" idx="12"/>
          </p:nvPr>
        </p:nvSpPr>
        <p:spPr>
          <a:ln/>
        </p:spPr>
        <p:txBody>
          <a:bodyPr/>
          <a:lstStyle>
            <a:lvl1pPr>
              <a:defRPr/>
            </a:lvl1pPr>
          </a:lstStyle>
          <a:p>
            <a:pPr>
              <a:defRPr/>
            </a:pPr>
            <a:endParaRPr lang="nl-NL"/>
          </a:p>
        </p:txBody>
      </p:sp>
    </p:spTree>
    <p:extLst>
      <p:ext uri="{BB962C8B-B14F-4D97-AF65-F5344CB8AC3E}">
        <p14:creationId xmlns:p14="http://schemas.microsoft.com/office/powerpoint/2010/main" val="16018350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ekop">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0"/>
            <a:ext cx="7772400" cy="1362075"/>
          </a:xfrm>
        </p:spPr>
        <p:txBody>
          <a:bodyPr anchor="t"/>
          <a:lstStyle>
            <a:lvl1pPr algn="l">
              <a:defRPr sz="4000" b="1" cap="all"/>
            </a:lvl1pPr>
          </a:lstStyle>
          <a:p>
            <a:r>
              <a:rPr lang="nl-NL"/>
              <a:t>Klik om de stijl te bewerken</a:t>
            </a:r>
          </a:p>
        </p:txBody>
      </p:sp>
      <p:sp>
        <p:nvSpPr>
          <p:cNvPr id="3" name="Tijdelijke aanduiding voor tekst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nl-NL"/>
              <a:t>Klik om de modelstijlen te bewerken</a:t>
            </a:r>
          </a:p>
        </p:txBody>
      </p:sp>
      <p:sp>
        <p:nvSpPr>
          <p:cNvPr id="4" name="Rectangle 11">
            <a:extLst>
              <a:ext uri="{FF2B5EF4-FFF2-40B4-BE49-F238E27FC236}">
                <a16:creationId xmlns:a16="http://schemas.microsoft.com/office/drawing/2014/main" id="{DE6D9E83-87DC-E18C-C717-CBB18EE1BF2A}"/>
              </a:ext>
            </a:extLst>
          </p:cNvPr>
          <p:cNvSpPr>
            <a:spLocks noGrp="1" noChangeArrowheads="1"/>
          </p:cNvSpPr>
          <p:nvPr>
            <p:ph type="sldNum" sz="quarter" idx="10"/>
          </p:nvPr>
        </p:nvSpPr>
        <p:spPr>
          <a:ln/>
        </p:spPr>
        <p:txBody>
          <a:bodyPr/>
          <a:lstStyle>
            <a:lvl1pPr>
              <a:defRPr/>
            </a:lvl1pPr>
          </a:lstStyle>
          <a:p>
            <a:fld id="{76A67532-D674-44FC-9331-E87D109140D5}" type="slidenum">
              <a:rPr lang="nl-NL" altLang="nl-NL"/>
              <a:pPr/>
              <a:t>‹nr.›</a:t>
            </a:fld>
            <a:endParaRPr lang="nl-NL" altLang="nl-NL"/>
          </a:p>
        </p:txBody>
      </p:sp>
      <p:sp>
        <p:nvSpPr>
          <p:cNvPr id="5" name="Rectangle 9">
            <a:extLst>
              <a:ext uri="{FF2B5EF4-FFF2-40B4-BE49-F238E27FC236}">
                <a16:creationId xmlns:a16="http://schemas.microsoft.com/office/drawing/2014/main" id="{BE182909-BF86-DE20-11F1-2256CC2F02C2}"/>
              </a:ext>
            </a:extLst>
          </p:cNvPr>
          <p:cNvSpPr>
            <a:spLocks noGrp="1" noChangeArrowheads="1"/>
          </p:cNvSpPr>
          <p:nvPr>
            <p:ph type="dt" sz="half" idx="11"/>
          </p:nvPr>
        </p:nvSpPr>
        <p:spPr>
          <a:ln/>
        </p:spPr>
        <p:txBody>
          <a:bodyPr/>
          <a:lstStyle>
            <a:lvl1pPr>
              <a:defRPr/>
            </a:lvl1pPr>
          </a:lstStyle>
          <a:p>
            <a:pPr>
              <a:defRPr/>
            </a:pPr>
            <a:endParaRPr lang="nl-NL"/>
          </a:p>
        </p:txBody>
      </p:sp>
      <p:sp>
        <p:nvSpPr>
          <p:cNvPr id="6" name="Rectangle 10">
            <a:extLst>
              <a:ext uri="{FF2B5EF4-FFF2-40B4-BE49-F238E27FC236}">
                <a16:creationId xmlns:a16="http://schemas.microsoft.com/office/drawing/2014/main" id="{955861D1-FE3F-5A11-BA8A-5FFD876D78F8}"/>
              </a:ext>
            </a:extLst>
          </p:cNvPr>
          <p:cNvSpPr>
            <a:spLocks noGrp="1" noChangeArrowheads="1"/>
          </p:cNvSpPr>
          <p:nvPr>
            <p:ph type="ftr" sz="quarter" idx="12"/>
          </p:nvPr>
        </p:nvSpPr>
        <p:spPr>
          <a:ln/>
        </p:spPr>
        <p:txBody>
          <a:bodyPr/>
          <a:lstStyle>
            <a:lvl1pPr>
              <a:defRPr/>
            </a:lvl1pPr>
          </a:lstStyle>
          <a:p>
            <a:pPr>
              <a:defRPr/>
            </a:pPr>
            <a:endParaRPr lang="nl-NL"/>
          </a:p>
        </p:txBody>
      </p:sp>
    </p:spTree>
    <p:extLst>
      <p:ext uri="{BB962C8B-B14F-4D97-AF65-F5344CB8AC3E}">
        <p14:creationId xmlns:p14="http://schemas.microsoft.com/office/powerpoint/2010/main" val="158732223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nhoud van twe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a:t>Klik om de stijl te bewerken</a:t>
            </a:r>
          </a:p>
        </p:txBody>
      </p:sp>
      <p:sp>
        <p:nvSpPr>
          <p:cNvPr id="3" name="Tijdelijke aanduiding voor inhoud 2"/>
          <p:cNvSpPr>
            <a:spLocks noGrp="1"/>
          </p:cNvSpPr>
          <p:nvPr>
            <p:ph sz="half" idx="1"/>
          </p:nvPr>
        </p:nvSpPr>
        <p:spPr>
          <a:xfrm>
            <a:off x="457200" y="1484313"/>
            <a:ext cx="4038600" cy="464185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inhoud 3"/>
          <p:cNvSpPr>
            <a:spLocks noGrp="1"/>
          </p:cNvSpPr>
          <p:nvPr>
            <p:ph sz="half" idx="2"/>
          </p:nvPr>
        </p:nvSpPr>
        <p:spPr>
          <a:xfrm>
            <a:off x="4648200" y="1484313"/>
            <a:ext cx="4038600" cy="464185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5" name="Rectangle 11">
            <a:extLst>
              <a:ext uri="{FF2B5EF4-FFF2-40B4-BE49-F238E27FC236}">
                <a16:creationId xmlns:a16="http://schemas.microsoft.com/office/drawing/2014/main" id="{A0B3E275-821C-F166-1E93-3AF878599CCC}"/>
              </a:ext>
            </a:extLst>
          </p:cNvPr>
          <p:cNvSpPr>
            <a:spLocks noGrp="1" noChangeArrowheads="1"/>
          </p:cNvSpPr>
          <p:nvPr>
            <p:ph type="sldNum" sz="quarter" idx="10"/>
          </p:nvPr>
        </p:nvSpPr>
        <p:spPr>
          <a:ln/>
        </p:spPr>
        <p:txBody>
          <a:bodyPr/>
          <a:lstStyle>
            <a:lvl1pPr>
              <a:defRPr/>
            </a:lvl1pPr>
          </a:lstStyle>
          <a:p>
            <a:fld id="{F8A892A8-6C3F-4631-BFD6-682D90F11B8E}" type="slidenum">
              <a:rPr lang="nl-NL" altLang="nl-NL"/>
              <a:pPr/>
              <a:t>‹nr.›</a:t>
            </a:fld>
            <a:endParaRPr lang="nl-NL" altLang="nl-NL"/>
          </a:p>
        </p:txBody>
      </p:sp>
      <p:sp>
        <p:nvSpPr>
          <p:cNvPr id="6" name="Rectangle 9">
            <a:extLst>
              <a:ext uri="{FF2B5EF4-FFF2-40B4-BE49-F238E27FC236}">
                <a16:creationId xmlns:a16="http://schemas.microsoft.com/office/drawing/2014/main" id="{D98C550E-A72C-B0E0-75A9-62663FBB0A6B}"/>
              </a:ext>
            </a:extLst>
          </p:cNvPr>
          <p:cNvSpPr>
            <a:spLocks noGrp="1" noChangeArrowheads="1"/>
          </p:cNvSpPr>
          <p:nvPr>
            <p:ph type="dt" sz="half" idx="11"/>
          </p:nvPr>
        </p:nvSpPr>
        <p:spPr>
          <a:ln/>
        </p:spPr>
        <p:txBody>
          <a:bodyPr/>
          <a:lstStyle>
            <a:lvl1pPr>
              <a:defRPr/>
            </a:lvl1pPr>
          </a:lstStyle>
          <a:p>
            <a:pPr>
              <a:defRPr/>
            </a:pPr>
            <a:endParaRPr lang="nl-NL"/>
          </a:p>
        </p:txBody>
      </p:sp>
      <p:sp>
        <p:nvSpPr>
          <p:cNvPr id="7" name="Rectangle 10">
            <a:extLst>
              <a:ext uri="{FF2B5EF4-FFF2-40B4-BE49-F238E27FC236}">
                <a16:creationId xmlns:a16="http://schemas.microsoft.com/office/drawing/2014/main" id="{694E9463-AFB8-85B4-FDDF-89F24972E854}"/>
              </a:ext>
            </a:extLst>
          </p:cNvPr>
          <p:cNvSpPr>
            <a:spLocks noGrp="1" noChangeArrowheads="1"/>
          </p:cNvSpPr>
          <p:nvPr>
            <p:ph type="ftr" sz="quarter" idx="12"/>
          </p:nvPr>
        </p:nvSpPr>
        <p:spPr>
          <a:ln/>
        </p:spPr>
        <p:txBody>
          <a:bodyPr/>
          <a:lstStyle>
            <a:lvl1pPr>
              <a:defRPr/>
            </a:lvl1pPr>
          </a:lstStyle>
          <a:p>
            <a:pPr>
              <a:defRPr/>
            </a:pPr>
            <a:endParaRPr lang="nl-NL"/>
          </a:p>
        </p:txBody>
      </p:sp>
    </p:spTree>
    <p:extLst>
      <p:ext uri="{BB962C8B-B14F-4D97-AF65-F5344CB8AC3E}">
        <p14:creationId xmlns:p14="http://schemas.microsoft.com/office/powerpoint/2010/main" val="208524715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elijking">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nl-NL"/>
              <a:t>Klik om de stijl te bewerken</a:t>
            </a:r>
          </a:p>
        </p:txBody>
      </p:sp>
      <p:sp>
        <p:nvSpPr>
          <p:cNvPr id="3" name="Tijdelijke aanduiding voor tekst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Klik om de modelstijlen te bewerken</a:t>
            </a:r>
          </a:p>
        </p:txBody>
      </p:sp>
      <p:sp>
        <p:nvSpPr>
          <p:cNvPr id="4" name="Tijdelijke aanduiding voor inhoud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5" name="Tijdelijke aanduiding voor tekst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Klik om de modelstijlen te bewerken</a:t>
            </a:r>
          </a:p>
        </p:txBody>
      </p:sp>
      <p:sp>
        <p:nvSpPr>
          <p:cNvPr id="6" name="Tijdelijke aanduiding voor inhoud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7" name="Rectangle 11">
            <a:extLst>
              <a:ext uri="{FF2B5EF4-FFF2-40B4-BE49-F238E27FC236}">
                <a16:creationId xmlns:a16="http://schemas.microsoft.com/office/drawing/2014/main" id="{3F1C5AFF-B692-1FC9-CE68-0B1BA7F24CA8}"/>
              </a:ext>
            </a:extLst>
          </p:cNvPr>
          <p:cNvSpPr>
            <a:spLocks noGrp="1" noChangeArrowheads="1"/>
          </p:cNvSpPr>
          <p:nvPr>
            <p:ph type="sldNum" sz="quarter" idx="10"/>
          </p:nvPr>
        </p:nvSpPr>
        <p:spPr>
          <a:ln/>
        </p:spPr>
        <p:txBody>
          <a:bodyPr/>
          <a:lstStyle>
            <a:lvl1pPr>
              <a:defRPr/>
            </a:lvl1pPr>
          </a:lstStyle>
          <a:p>
            <a:fld id="{1578389D-BEE9-4F1A-B8D2-24210851FA91}" type="slidenum">
              <a:rPr lang="nl-NL" altLang="nl-NL"/>
              <a:pPr/>
              <a:t>‹nr.›</a:t>
            </a:fld>
            <a:endParaRPr lang="nl-NL" altLang="nl-NL"/>
          </a:p>
        </p:txBody>
      </p:sp>
      <p:sp>
        <p:nvSpPr>
          <p:cNvPr id="8" name="Rectangle 9">
            <a:extLst>
              <a:ext uri="{FF2B5EF4-FFF2-40B4-BE49-F238E27FC236}">
                <a16:creationId xmlns:a16="http://schemas.microsoft.com/office/drawing/2014/main" id="{5B07F8A1-F8D6-63D5-A954-07937AAC171B}"/>
              </a:ext>
            </a:extLst>
          </p:cNvPr>
          <p:cNvSpPr>
            <a:spLocks noGrp="1" noChangeArrowheads="1"/>
          </p:cNvSpPr>
          <p:nvPr>
            <p:ph type="dt" sz="half" idx="11"/>
          </p:nvPr>
        </p:nvSpPr>
        <p:spPr>
          <a:ln/>
        </p:spPr>
        <p:txBody>
          <a:bodyPr/>
          <a:lstStyle>
            <a:lvl1pPr>
              <a:defRPr/>
            </a:lvl1pPr>
          </a:lstStyle>
          <a:p>
            <a:pPr>
              <a:defRPr/>
            </a:pPr>
            <a:endParaRPr lang="nl-NL"/>
          </a:p>
        </p:txBody>
      </p:sp>
      <p:sp>
        <p:nvSpPr>
          <p:cNvPr id="9" name="Rectangle 10">
            <a:extLst>
              <a:ext uri="{FF2B5EF4-FFF2-40B4-BE49-F238E27FC236}">
                <a16:creationId xmlns:a16="http://schemas.microsoft.com/office/drawing/2014/main" id="{78CD089D-D504-CE6A-2436-081CBDDF9E9B}"/>
              </a:ext>
            </a:extLst>
          </p:cNvPr>
          <p:cNvSpPr>
            <a:spLocks noGrp="1" noChangeArrowheads="1"/>
          </p:cNvSpPr>
          <p:nvPr>
            <p:ph type="ftr" sz="quarter" idx="12"/>
          </p:nvPr>
        </p:nvSpPr>
        <p:spPr>
          <a:ln/>
        </p:spPr>
        <p:txBody>
          <a:bodyPr/>
          <a:lstStyle>
            <a:lvl1pPr>
              <a:defRPr/>
            </a:lvl1pPr>
          </a:lstStyle>
          <a:p>
            <a:pPr>
              <a:defRPr/>
            </a:pPr>
            <a:endParaRPr lang="nl-NL"/>
          </a:p>
        </p:txBody>
      </p:sp>
    </p:spTree>
    <p:extLst>
      <p:ext uri="{BB962C8B-B14F-4D97-AF65-F5344CB8AC3E}">
        <p14:creationId xmlns:p14="http://schemas.microsoft.com/office/powerpoint/2010/main" val="428692627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Alleen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a:t>Klik om de stijl te bewerken</a:t>
            </a:r>
          </a:p>
        </p:txBody>
      </p:sp>
      <p:sp>
        <p:nvSpPr>
          <p:cNvPr id="3" name="Rectangle 11">
            <a:extLst>
              <a:ext uri="{FF2B5EF4-FFF2-40B4-BE49-F238E27FC236}">
                <a16:creationId xmlns:a16="http://schemas.microsoft.com/office/drawing/2014/main" id="{A49E00DC-B256-AFE2-B5E5-DC741688A1B3}"/>
              </a:ext>
            </a:extLst>
          </p:cNvPr>
          <p:cNvSpPr>
            <a:spLocks noGrp="1" noChangeArrowheads="1"/>
          </p:cNvSpPr>
          <p:nvPr>
            <p:ph type="sldNum" sz="quarter" idx="10"/>
          </p:nvPr>
        </p:nvSpPr>
        <p:spPr>
          <a:ln/>
        </p:spPr>
        <p:txBody>
          <a:bodyPr/>
          <a:lstStyle>
            <a:lvl1pPr>
              <a:defRPr/>
            </a:lvl1pPr>
          </a:lstStyle>
          <a:p>
            <a:fld id="{70C30783-9061-4CCC-9AD2-5944727F3C7A}" type="slidenum">
              <a:rPr lang="nl-NL" altLang="nl-NL"/>
              <a:pPr/>
              <a:t>‹nr.›</a:t>
            </a:fld>
            <a:endParaRPr lang="nl-NL" altLang="nl-NL"/>
          </a:p>
        </p:txBody>
      </p:sp>
      <p:sp>
        <p:nvSpPr>
          <p:cNvPr id="4" name="Rectangle 9">
            <a:extLst>
              <a:ext uri="{FF2B5EF4-FFF2-40B4-BE49-F238E27FC236}">
                <a16:creationId xmlns:a16="http://schemas.microsoft.com/office/drawing/2014/main" id="{8B49D158-2368-17E9-34E4-2254488644ED}"/>
              </a:ext>
            </a:extLst>
          </p:cNvPr>
          <p:cNvSpPr>
            <a:spLocks noGrp="1" noChangeArrowheads="1"/>
          </p:cNvSpPr>
          <p:nvPr>
            <p:ph type="dt" sz="half" idx="11"/>
          </p:nvPr>
        </p:nvSpPr>
        <p:spPr>
          <a:ln/>
        </p:spPr>
        <p:txBody>
          <a:bodyPr/>
          <a:lstStyle>
            <a:lvl1pPr>
              <a:defRPr/>
            </a:lvl1pPr>
          </a:lstStyle>
          <a:p>
            <a:pPr>
              <a:defRPr/>
            </a:pPr>
            <a:endParaRPr lang="nl-NL"/>
          </a:p>
        </p:txBody>
      </p:sp>
      <p:sp>
        <p:nvSpPr>
          <p:cNvPr id="5" name="Rectangle 10">
            <a:extLst>
              <a:ext uri="{FF2B5EF4-FFF2-40B4-BE49-F238E27FC236}">
                <a16:creationId xmlns:a16="http://schemas.microsoft.com/office/drawing/2014/main" id="{5FBCF32C-FF24-2B58-39F8-B99089E0CE15}"/>
              </a:ext>
            </a:extLst>
          </p:cNvPr>
          <p:cNvSpPr>
            <a:spLocks noGrp="1" noChangeArrowheads="1"/>
          </p:cNvSpPr>
          <p:nvPr>
            <p:ph type="ftr" sz="quarter" idx="12"/>
          </p:nvPr>
        </p:nvSpPr>
        <p:spPr>
          <a:ln/>
        </p:spPr>
        <p:txBody>
          <a:bodyPr/>
          <a:lstStyle>
            <a:lvl1pPr>
              <a:defRPr/>
            </a:lvl1pPr>
          </a:lstStyle>
          <a:p>
            <a:pPr>
              <a:defRPr/>
            </a:pPr>
            <a:endParaRPr lang="nl-NL"/>
          </a:p>
        </p:txBody>
      </p:sp>
    </p:spTree>
    <p:extLst>
      <p:ext uri="{BB962C8B-B14F-4D97-AF65-F5344CB8AC3E}">
        <p14:creationId xmlns:p14="http://schemas.microsoft.com/office/powerpoint/2010/main" val="95386059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g">
    <p:spTree>
      <p:nvGrpSpPr>
        <p:cNvPr id="1" name=""/>
        <p:cNvGrpSpPr/>
        <p:nvPr/>
      </p:nvGrpSpPr>
      <p:grpSpPr>
        <a:xfrm>
          <a:off x="0" y="0"/>
          <a:ext cx="0" cy="0"/>
          <a:chOff x="0" y="0"/>
          <a:chExt cx="0" cy="0"/>
        </a:xfrm>
      </p:grpSpPr>
      <p:sp>
        <p:nvSpPr>
          <p:cNvPr id="2" name="Rectangle 11">
            <a:extLst>
              <a:ext uri="{FF2B5EF4-FFF2-40B4-BE49-F238E27FC236}">
                <a16:creationId xmlns:a16="http://schemas.microsoft.com/office/drawing/2014/main" id="{8A1370ED-23C4-1BBE-7724-0330572C41CA}"/>
              </a:ext>
            </a:extLst>
          </p:cNvPr>
          <p:cNvSpPr>
            <a:spLocks noGrp="1" noChangeArrowheads="1"/>
          </p:cNvSpPr>
          <p:nvPr>
            <p:ph type="sldNum" sz="quarter" idx="10"/>
          </p:nvPr>
        </p:nvSpPr>
        <p:spPr>
          <a:ln/>
        </p:spPr>
        <p:txBody>
          <a:bodyPr/>
          <a:lstStyle>
            <a:lvl1pPr>
              <a:defRPr/>
            </a:lvl1pPr>
          </a:lstStyle>
          <a:p>
            <a:fld id="{13F64039-FCCA-451B-99FA-85B109A59D80}" type="slidenum">
              <a:rPr lang="nl-NL" altLang="nl-NL"/>
              <a:pPr/>
              <a:t>‹nr.›</a:t>
            </a:fld>
            <a:endParaRPr lang="nl-NL" altLang="nl-NL"/>
          </a:p>
        </p:txBody>
      </p:sp>
      <p:sp>
        <p:nvSpPr>
          <p:cNvPr id="3" name="Rectangle 9">
            <a:extLst>
              <a:ext uri="{FF2B5EF4-FFF2-40B4-BE49-F238E27FC236}">
                <a16:creationId xmlns:a16="http://schemas.microsoft.com/office/drawing/2014/main" id="{CCC1CE78-2809-668E-C980-F054428F5447}"/>
              </a:ext>
            </a:extLst>
          </p:cNvPr>
          <p:cNvSpPr>
            <a:spLocks noGrp="1" noChangeArrowheads="1"/>
          </p:cNvSpPr>
          <p:nvPr>
            <p:ph type="dt" sz="half" idx="11"/>
          </p:nvPr>
        </p:nvSpPr>
        <p:spPr>
          <a:ln/>
        </p:spPr>
        <p:txBody>
          <a:bodyPr/>
          <a:lstStyle>
            <a:lvl1pPr>
              <a:defRPr/>
            </a:lvl1pPr>
          </a:lstStyle>
          <a:p>
            <a:pPr>
              <a:defRPr/>
            </a:pPr>
            <a:endParaRPr lang="nl-NL"/>
          </a:p>
        </p:txBody>
      </p:sp>
      <p:sp>
        <p:nvSpPr>
          <p:cNvPr id="4" name="Rectangle 10">
            <a:extLst>
              <a:ext uri="{FF2B5EF4-FFF2-40B4-BE49-F238E27FC236}">
                <a16:creationId xmlns:a16="http://schemas.microsoft.com/office/drawing/2014/main" id="{6C4D2562-8AFB-9E8E-F6E2-67F91992D8AD}"/>
              </a:ext>
            </a:extLst>
          </p:cNvPr>
          <p:cNvSpPr>
            <a:spLocks noGrp="1" noChangeArrowheads="1"/>
          </p:cNvSpPr>
          <p:nvPr>
            <p:ph type="ftr" sz="quarter" idx="12"/>
          </p:nvPr>
        </p:nvSpPr>
        <p:spPr>
          <a:ln/>
        </p:spPr>
        <p:txBody>
          <a:bodyPr/>
          <a:lstStyle>
            <a:lvl1pPr>
              <a:defRPr/>
            </a:lvl1pPr>
          </a:lstStyle>
          <a:p>
            <a:pPr>
              <a:defRPr/>
            </a:pPr>
            <a:endParaRPr lang="nl-NL"/>
          </a:p>
        </p:txBody>
      </p:sp>
    </p:spTree>
    <p:extLst>
      <p:ext uri="{BB962C8B-B14F-4D97-AF65-F5344CB8AC3E}">
        <p14:creationId xmlns:p14="http://schemas.microsoft.com/office/powerpoint/2010/main" val="146477889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oud met bijschrift">
    <p:spTree>
      <p:nvGrpSpPr>
        <p:cNvPr id="1" name=""/>
        <p:cNvGrpSpPr/>
        <p:nvPr/>
      </p:nvGrpSpPr>
      <p:grpSpPr>
        <a:xfrm>
          <a:off x="0" y="0"/>
          <a:ext cx="0" cy="0"/>
          <a:chOff x="0" y="0"/>
          <a:chExt cx="0" cy="0"/>
        </a:xfrm>
      </p:grpSpPr>
      <p:sp>
        <p:nvSpPr>
          <p:cNvPr id="2" name="Titel 1"/>
          <p:cNvSpPr>
            <a:spLocks noGrp="1"/>
          </p:cNvSpPr>
          <p:nvPr>
            <p:ph type="title"/>
          </p:nvPr>
        </p:nvSpPr>
        <p:spPr>
          <a:xfrm>
            <a:off x="457200" y="273050"/>
            <a:ext cx="3008313" cy="1162050"/>
          </a:xfrm>
        </p:spPr>
        <p:txBody>
          <a:bodyPr anchor="b"/>
          <a:lstStyle>
            <a:lvl1pPr algn="l">
              <a:defRPr sz="2000" b="1"/>
            </a:lvl1pPr>
          </a:lstStyle>
          <a:p>
            <a:r>
              <a:rPr lang="nl-NL"/>
              <a:t>Klik om de stijl te bewerken</a:t>
            </a:r>
          </a:p>
        </p:txBody>
      </p:sp>
      <p:sp>
        <p:nvSpPr>
          <p:cNvPr id="3" name="Tijdelijke aanduiding voor inhoud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tekst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l-NL"/>
              <a:t>Klik om de modelstijlen te bewerken</a:t>
            </a:r>
          </a:p>
        </p:txBody>
      </p:sp>
      <p:sp>
        <p:nvSpPr>
          <p:cNvPr id="5" name="Rectangle 11">
            <a:extLst>
              <a:ext uri="{FF2B5EF4-FFF2-40B4-BE49-F238E27FC236}">
                <a16:creationId xmlns:a16="http://schemas.microsoft.com/office/drawing/2014/main" id="{F924EF14-5E25-170F-D5E7-123A1B5B60CC}"/>
              </a:ext>
            </a:extLst>
          </p:cNvPr>
          <p:cNvSpPr>
            <a:spLocks noGrp="1" noChangeArrowheads="1"/>
          </p:cNvSpPr>
          <p:nvPr>
            <p:ph type="sldNum" sz="quarter" idx="10"/>
          </p:nvPr>
        </p:nvSpPr>
        <p:spPr>
          <a:ln/>
        </p:spPr>
        <p:txBody>
          <a:bodyPr/>
          <a:lstStyle>
            <a:lvl1pPr>
              <a:defRPr/>
            </a:lvl1pPr>
          </a:lstStyle>
          <a:p>
            <a:fld id="{253F0F37-AF83-4F81-8871-79144BD28498}" type="slidenum">
              <a:rPr lang="nl-NL" altLang="nl-NL"/>
              <a:pPr/>
              <a:t>‹nr.›</a:t>
            </a:fld>
            <a:endParaRPr lang="nl-NL" altLang="nl-NL"/>
          </a:p>
        </p:txBody>
      </p:sp>
      <p:sp>
        <p:nvSpPr>
          <p:cNvPr id="6" name="Rectangle 9">
            <a:extLst>
              <a:ext uri="{FF2B5EF4-FFF2-40B4-BE49-F238E27FC236}">
                <a16:creationId xmlns:a16="http://schemas.microsoft.com/office/drawing/2014/main" id="{D3929B81-6A64-4381-B3F1-4DD418E28CC1}"/>
              </a:ext>
            </a:extLst>
          </p:cNvPr>
          <p:cNvSpPr>
            <a:spLocks noGrp="1" noChangeArrowheads="1"/>
          </p:cNvSpPr>
          <p:nvPr>
            <p:ph type="dt" sz="half" idx="11"/>
          </p:nvPr>
        </p:nvSpPr>
        <p:spPr>
          <a:ln/>
        </p:spPr>
        <p:txBody>
          <a:bodyPr/>
          <a:lstStyle>
            <a:lvl1pPr>
              <a:defRPr/>
            </a:lvl1pPr>
          </a:lstStyle>
          <a:p>
            <a:pPr>
              <a:defRPr/>
            </a:pPr>
            <a:endParaRPr lang="nl-NL"/>
          </a:p>
        </p:txBody>
      </p:sp>
      <p:sp>
        <p:nvSpPr>
          <p:cNvPr id="7" name="Rectangle 10">
            <a:extLst>
              <a:ext uri="{FF2B5EF4-FFF2-40B4-BE49-F238E27FC236}">
                <a16:creationId xmlns:a16="http://schemas.microsoft.com/office/drawing/2014/main" id="{C6A4FDEB-3E97-C26C-F4EE-D19D6FE3DCB0}"/>
              </a:ext>
            </a:extLst>
          </p:cNvPr>
          <p:cNvSpPr>
            <a:spLocks noGrp="1" noChangeArrowheads="1"/>
          </p:cNvSpPr>
          <p:nvPr>
            <p:ph type="ftr" sz="quarter" idx="12"/>
          </p:nvPr>
        </p:nvSpPr>
        <p:spPr>
          <a:ln/>
        </p:spPr>
        <p:txBody>
          <a:bodyPr/>
          <a:lstStyle>
            <a:lvl1pPr>
              <a:defRPr/>
            </a:lvl1pPr>
          </a:lstStyle>
          <a:p>
            <a:pPr>
              <a:defRPr/>
            </a:pPr>
            <a:endParaRPr lang="nl-NL"/>
          </a:p>
        </p:txBody>
      </p:sp>
    </p:spTree>
    <p:extLst>
      <p:ext uri="{BB962C8B-B14F-4D97-AF65-F5344CB8AC3E}">
        <p14:creationId xmlns:p14="http://schemas.microsoft.com/office/powerpoint/2010/main" val="365131801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Afbeelding met bijschrift">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2000" b="1"/>
            </a:lvl1pPr>
          </a:lstStyle>
          <a:p>
            <a:r>
              <a:rPr lang="nl-NL"/>
              <a:t>Klik om de stijl te bewerken</a:t>
            </a:r>
          </a:p>
        </p:txBody>
      </p:sp>
      <p:sp>
        <p:nvSpPr>
          <p:cNvPr id="3" name="Tijdelijke aanduiding voor afbeelding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nl-NL" noProof="0"/>
          </a:p>
        </p:txBody>
      </p:sp>
      <p:sp>
        <p:nvSpPr>
          <p:cNvPr id="4" name="Tijdelijke aanduiding voor tekst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l-NL"/>
              <a:t>Klik om de modelstijlen te bewerken</a:t>
            </a:r>
          </a:p>
        </p:txBody>
      </p:sp>
      <p:sp>
        <p:nvSpPr>
          <p:cNvPr id="5" name="Rectangle 11">
            <a:extLst>
              <a:ext uri="{FF2B5EF4-FFF2-40B4-BE49-F238E27FC236}">
                <a16:creationId xmlns:a16="http://schemas.microsoft.com/office/drawing/2014/main" id="{DAF000BD-ABA4-F503-CA69-9D3380FC97CA}"/>
              </a:ext>
            </a:extLst>
          </p:cNvPr>
          <p:cNvSpPr>
            <a:spLocks noGrp="1" noChangeArrowheads="1"/>
          </p:cNvSpPr>
          <p:nvPr>
            <p:ph type="sldNum" sz="quarter" idx="10"/>
          </p:nvPr>
        </p:nvSpPr>
        <p:spPr>
          <a:ln/>
        </p:spPr>
        <p:txBody>
          <a:bodyPr/>
          <a:lstStyle>
            <a:lvl1pPr>
              <a:defRPr/>
            </a:lvl1pPr>
          </a:lstStyle>
          <a:p>
            <a:fld id="{F7A14222-E566-458A-B28D-E0D044F478E5}" type="slidenum">
              <a:rPr lang="nl-NL" altLang="nl-NL"/>
              <a:pPr/>
              <a:t>‹nr.›</a:t>
            </a:fld>
            <a:endParaRPr lang="nl-NL" altLang="nl-NL"/>
          </a:p>
        </p:txBody>
      </p:sp>
      <p:sp>
        <p:nvSpPr>
          <p:cNvPr id="6" name="Rectangle 9">
            <a:extLst>
              <a:ext uri="{FF2B5EF4-FFF2-40B4-BE49-F238E27FC236}">
                <a16:creationId xmlns:a16="http://schemas.microsoft.com/office/drawing/2014/main" id="{8EF2166C-07D3-72B0-887E-8E022526F7A9}"/>
              </a:ext>
            </a:extLst>
          </p:cNvPr>
          <p:cNvSpPr>
            <a:spLocks noGrp="1" noChangeArrowheads="1"/>
          </p:cNvSpPr>
          <p:nvPr>
            <p:ph type="dt" sz="half" idx="11"/>
          </p:nvPr>
        </p:nvSpPr>
        <p:spPr>
          <a:ln/>
        </p:spPr>
        <p:txBody>
          <a:bodyPr/>
          <a:lstStyle>
            <a:lvl1pPr>
              <a:defRPr/>
            </a:lvl1pPr>
          </a:lstStyle>
          <a:p>
            <a:pPr>
              <a:defRPr/>
            </a:pPr>
            <a:endParaRPr lang="nl-NL"/>
          </a:p>
        </p:txBody>
      </p:sp>
      <p:sp>
        <p:nvSpPr>
          <p:cNvPr id="7" name="Rectangle 10">
            <a:extLst>
              <a:ext uri="{FF2B5EF4-FFF2-40B4-BE49-F238E27FC236}">
                <a16:creationId xmlns:a16="http://schemas.microsoft.com/office/drawing/2014/main" id="{3FF29131-6E9C-7409-117D-96531D0B365F}"/>
              </a:ext>
            </a:extLst>
          </p:cNvPr>
          <p:cNvSpPr>
            <a:spLocks noGrp="1" noChangeArrowheads="1"/>
          </p:cNvSpPr>
          <p:nvPr>
            <p:ph type="ftr" sz="quarter" idx="12"/>
          </p:nvPr>
        </p:nvSpPr>
        <p:spPr>
          <a:ln/>
        </p:spPr>
        <p:txBody>
          <a:bodyPr/>
          <a:lstStyle>
            <a:lvl1pPr>
              <a:defRPr/>
            </a:lvl1pPr>
          </a:lstStyle>
          <a:p>
            <a:pPr>
              <a:defRPr/>
            </a:pPr>
            <a:endParaRPr lang="nl-NL"/>
          </a:p>
        </p:txBody>
      </p:sp>
    </p:spTree>
    <p:extLst>
      <p:ext uri="{BB962C8B-B14F-4D97-AF65-F5344CB8AC3E}">
        <p14:creationId xmlns:p14="http://schemas.microsoft.com/office/powerpoint/2010/main" val="23316337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en verticale teks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a:t>Klik om de stijl te bewerken</a:t>
            </a:r>
          </a:p>
        </p:txBody>
      </p:sp>
      <p:sp>
        <p:nvSpPr>
          <p:cNvPr id="3" name="Tijdelijke aanduiding voor verticale tekst 2"/>
          <p:cNvSpPr>
            <a:spLocks noGrp="1"/>
          </p:cNvSpPr>
          <p:nvPr>
            <p:ph type="body" orient="vert" idx="1"/>
          </p:nvPr>
        </p:nvSpPr>
        <p:spPr/>
        <p:txBody>
          <a:bodyPr vert="eaVert"/>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4" name="Rectangle 11">
            <a:extLst>
              <a:ext uri="{FF2B5EF4-FFF2-40B4-BE49-F238E27FC236}">
                <a16:creationId xmlns:a16="http://schemas.microsoft.com/office/drawing/2014/main" id="{05F28290-6AB2-E959-1231-AA5EB10765F1}"/>
              </a:ext>
            </a:extLst>
          </p:cNvPr>
          <p:cNvSpPr>
            <a:spLocks noGrp="1" noChangeArrowheads="1"/>
          </p:cNvSpPr>
          <p:nvPr>
            <p:ph type="sldNum" sz="quarter" idx="10"/>
          </p:nvPr>
        </p:nvSpPr>
        <p:spPr>
          <a:ln/>
        </p:spPr>
        <p:txBody>
          <a:bodyPr/>
          <a:lstStyle>
            <a:lvl1pPr>
              <a:defRPr/>
            </a:lvl1pPr>
          </a:lstStyle>
          <a:p>
            <a:fld id="{3A1367EE-13E2-4D5E-94C1-8E8B1D643A55}" type="slidenum">
              <a:rPr lang="nl-NL" altLang="nl-NL"/>
              <a:pPr/>
              <a:t>‹nr.›</a:t>
            </a:fld>
            <a:endParaRPr lang="nl-NL" altLang="nl-NL"/>
          </a:p>
        </p:txBody>
      </p:sp>
      <p:sp>
        <p:nvSpPr>
          <p:cNvPr id="5" name="Rectangle 9">
            <a:extLst>
              <a:ext uri="{FF2B5EF4-FFF2-40B4-BE49-F238E27FC236}">
                <a16:creationId xmlns:a16="http://schemas.microsoft.com/office/drawing/2014/main" id="{6F6C510D-EC3E-33B0-FEA8-8E72293EE509}"/>
              </a:ext>
            </a:extLst>
          </p:cNvPr>
          <p:cNvSpPr>
            <a:spLocks noGrp="1" noChangeArrowheads="1"/>
          </p:cNvSpPr>
          <p:nvPr>
            <p:ph type="dt" sz="half" idx="11"/>
          </p:nvPr>
        </p:nvSpPr>
        <p:spPr>
          <a:ln/>
        </p:spPr>
        <p:txBody>
          <a:bodyPr/>
          <a:lstStyle>
            <a:lvl1pPr>
              <a:defRPr/>
            </a:lvl1pPr>
          </a:lstStyle>
          <a:p>
            <a:pPr>
              <a:defRPr/>
            </a:pPr>
            <a:endParaRPr lang="nl-NL"/>
          </a:p>
        </p:txBody>
      </p:sp>
      <p:sp>
        <p:nvSpPr>
          <p:cNvPr id="6" name="Rectangle 10">
            <a:extLst>
              <a:ext uri="{FF2B5EF4-FFF2-40B4-BE49-F238E27FC236}">
                <a16:creationId xmlns:a16="http://schemas.microsoft.com/office/drawing/2014/main" id="{3892E84E-AC10-9C4C-5F9B-EBD3FABC429B}"/>
              </a:ext>
            </a:extLst>
          </p:cNvPr>
          <p:cNvSpPr>
            <a:spLocks noGrp="1" noChangeArrowheads="1"/>
          </p:cNvSpPr>
          <p:nvPr>
            <p:ph type="ftr" sz="quarter" idx="12"/>
          </p:nvPr>
        </p:nvSpPr>
        <p:spPr>
          <a:ln/>
        </p:spPr>
        <p:txBody>
          <a:bodyPr/>
          <a:lstStyle>
            <a:lvl1pPr>
              <a:defRPr/>
            </a:lvl1pPr>
          </a:lstStyle>
          <a:p>
            <a:pPr>
              <a:defRPr/>
            </a:pPr>
            <a:endParaRPr lang="nl-NL"/>
          </a:p>
        </p:txBody>
      </p:sp>
    </p:spTree>
    <p:extLst>
      <p:ext uri="{BB962C8B-B14F-4D97-AF65-F5344CB8AC3E}">
        <p14:creationId xmlns:p14="http://schemas.microsoft.com/office/powerpoint/2010/main" val="33078101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e titel en tekst">
    <p:spTree>
      <p:nvGrpSpPr>
        <p:cNvPr id="1" name=""/>
        <p:cNvGrpSpPr/>
        <p:nvPr/>
      </p:nvGrpSpPr>
      <p:grpSpPr>
        <a:xfrm>
          <a:off x="0" y="0"/>
          <a:ext cx="0" cy="0"/>
          <a:chOff x="0" y="0"/>
          <a:chExt cx="0" cy="0"/>
        </a:xfrm>
      </p:grpSpPr>
      <p:sp>
        <p:nvSpPr>
          <p:cNvPr id="2" name="Verticale titel 1"/>
          <p:cNvSpPr>
            <a:spLocks noGrp="1"/>
          </p:cNvSpPr>
          <p:nvPr>
            <p:ph type="title" orient="vert"/>
          </p:nvPr>
        </p:nvSpPr>
        <p:spPr>
          <a:xfrm>
            <a:off x="6629400" y="274638"/>
            <a:ext cx="2057400" cy="5851525"/>
          </a:xfrm>
        </p:spPr>
        <p:txBody>
          <a:bodyPr vert="eaVert"/>
          <a:lstStyle/>
          <a:p>
            <a:r>
              <a:rPr lang="nl-NL"/>
              <a:t>Klik om de stijl te bewerken</a:t>
            </a:r>
          </a:p>
        </p:txBody>
      </p:sp>
      <p:sp>
        <p:nvSpPr>
          <p:cNvPr id="3" name="Tijdelijke aanduiding voor verticale tekst 2"/>
          <p:cNvSpPr>
            <a:spLocks noGrp="1"/>
          </p:cNvSpPr>
          <p:nvPr>
            <p:ph type="body" orient="vert" idx="1"/>
          </p:nvPr>
        </p:nvSpPr>
        <p:spPr>
          <a:xfrm>
            <a:off x="457200" y="274638"/>
            <a:ext cx="6019800" cy="5851525"/>
          </a:xfrm>
        </p:spPr>
        <p:txBody>
          <a:bodyPr vert="eaVert"/>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4" name="Rectangle 11">
            <a:extLst>
              <a:ext uri="{FF2B5EF4-FFF2-40B4-BE49-F238E27FC236}">
                <a16:creationId xmlns:a16="http://schemas.microsoft.com/office/drawing/2014/main" id="{7265D23D-C8A2-2711-7166-A9A1C92685ED}"/>
              </a:ext>
            </a:extLst>
          </p:cNvPr>
          <p:cNvSpPr>
            <a:spLocks noGrp="1" noChangeArrowheads="1"/>
          </p:cNvSpPr>
          <p:nvPr>
            <p:ph type="sldNum" sz="quarter" idx="10"/>
          </p:nvPr>
        </p:nvSpPr>
        <p:spPr>
          <a:ln/>
        </p:spPr>
        <p:txBody>
          <a:bodyPr/>
          <a:lstStyle>
            <a:lvl1pPr>
              <a:defRPr/>
            </a:lvl1pPr>
          </a:lstStyle>
          <a:p>
            <a:fld id="{A6F2B1FF-392A-4B27-81DB-100DF25E5B62}" type="slidenum">
              <a:rPr lang="nl-NL" altLang="nl-NL"/>
              <a:pPr/>
              <a:t>‹nr.›</a:t>
            </a:fld>
            <a:endParaRPr lang="nl-NL" altLang="nl-NL"/>
          </a:p>
        </p:txBody>
      </p:sp>
      <p:sp>
        <p:nvSpPr>
          <p:cNvPr id="5" name="Rectangle 9">
            <a:extLst>
              <a:ext uri="{FF2B5EF4-FFF2-40B4-BE49-F238E27FC236}">
                <a16:creationId xmlns:a16="http://schemas.microsoft.com/office/drawing/2014/main" id="{A5825891-6805-983B-7115-4E9656E5EF3A}"/>
              </a:ext>
            </a:extLst>
          </p:cNvPr>
          <p:cNvSpPr>
            <a:spLocks noGrp="1" noChangeArrowheads="1"/>
          </p:cNvSpPr>
          <p:nvPr>
            <p:ph type="dt" sz="half" idx="11"/>
          </p:nvPr>
        </p:nvSpPr>
        <p:spPr>
          <a:ln/>
        </p:spPr>
        <p:txBody>
          <a:bodyPr/>
          <a:lstStyle>
            <a:lvl1pPr>
              <a:defRPr/>
            </a:lvl1pPr>
          </a:lstStyle>
          <a:p>
            <a:pPr>
              <a:defRPr/>
            </a:pPr>
            <a:endParaRPr lang="nl-NL"/>
          </a:p>
        </p:txBody>
      </p:sp>
      <p:sp>
        <p:nvSpPr>
          <p:cNvPr id="6" name="Rectangle 10">
            <a:extLst>
              <a:ext uri="{FF2B5EF4-FFF2-40B4-BE49-F238E27FC236}">
                <a16:creationId xmlns:a16="http://schemas.microsoft.com/office/drawing/2014/main" id="{67A53AB2-B243-07A1-AB2F-8618DEF30EC0}"/>
              </a:ext>
            </a:extLst>
          </p:cNvPr>
          <p:cNvSpPr>
            <a:spLocks noGrp="1" noChangeArrowheads="1"/>
          </p:cNvSpPr>
          <p:nvPr>
            <p:ph type="ftr" sz="quarter" idx="12"/>
          </p:nvPr>
        </p:nvSpPr>
        <p:spPr>
          <a:ln/>
        </p:spPr>
        <p:txBody>
          <a:bodyPr/>
          <a:lstStyle>
            <a:lvl1pPr>
              <a:defRPr/>
            </a:lvl1pPr>
          </a:lstStyle>
          <a:p>
            <a:pPr>
              <a:defRPr/>
            </a:pPr>
            <a:endParaRPr lang="nl-NL"/>
          </a:p>
        </p:txBody>
      </p:sp>
    </p:spTree>
    <p:extLst>
      <p:ext uri="{BB962C8B-B14F-4D97-AF65-F5344CB8AC3E}">
        <p14:creationId xmlns:p14="http://schemas.microsoft.com/office/powerpoint/2010/main" val="292879437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026" name="Picture 8" descr="Logo_CvdRvdM_powerpoint">
            <a:extLst>
              <a:ext uri="{FF2B5EF4-FFF2-40B4-BE49-F238E27FC236}">
                <a16:creationId xmlns:a16="http://schemas.microsoft.com/office/drawing/2014/main" id="{5D1631B4-A022-2A5F-CAAB-460DFD6B7360}"/>
              </a:ext>
            </a:extLst>
          </p:cNvPr>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107950" y="6092825"/>
            <a:ext cx="9036050" cy="549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27" name="Rectangle 12">
            <a:extLst>
              <a:ext uri="{FF2B5EF4-FFF2-40B4-BE49-F238E27FC236}">
                <a16:creationId xmlns:a16="http://schemas.microsoft.com/office/drawing/2014/main" id="{24B3961B-4FE9-5E29-E12C-F5E50EFB33C4}"/>
              </a:ext>
            </a:extLst>
          </p:cNvPr>
          <p:cNvSpPr>
            <a:spLocks noChangeArrowheads="1"/>
          </p:cNvSpPr>
          <p:nvPr/>
        </p:nvSpPr>
        <p:spPr bwMode="auto">
          <a:xfrm>
            <a:off x="360363" y="6380163"/>
            <a:ext cx="323850" cy="323850"/>
          </a:xfrm>
          <a:prstGeom prst="rect">
            <a:avLst/>
          </a:prstGeom>
          <a:solidFill>
            <a:srgbClr val="D43217"/>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rebuchet MS" pitchFamily="34" charset="0"/>
              </a:defRPr>
            </a:lvl1pPr>
            <a:lvl2pPr marL="742950" indent="-285750" eaLnBrk="0" hangingPunct="0">
              <a:defRPr>
                <a:solidFill>
                  <a:schemeClr val="tx1"/>
                </a:solidFill>
                <a:latin typeface="Trebuchet MS" pitchFamily="34" charset="0"/>
              </a:defRPr>
            </a:lvl2pPr>
            <a:lvl3pPr marL="1143000" indent="-228600" eaLnBrk="0" hangingPunct="0">
              <a:defRPr>
                <a:solidFill>
                  <a:schemeClr val="tx1"/>
                </a:solidFill>
                <a:latin typeface="Trebuchet MS" pitchFamily="34" charset="0"/>
              </a:defRPr>
            </a:lvl3pPr>
            <a:lvl4pPr marL="1600200" indent="-228600" eaLnBrk="0" hangingPunct="0">
              <a:defRPr>
                <a:solidFill>
                  <a:schemeClr val="tx1"/>
                </a:solidFill>
                <a:latin typeface="Trebuchet MS" pitchFamily="34" charset="0"/>
              </a:defRPr>
            </a:lvl4pPr>
            <a:lvl5pPr marL="2057400" indent="-228600" eaLnBrk="0" hangingPunct="0">
              <a:defRPr>
                <a:solidFill>
                  <a:schemeClr val="tx1"/>
                </a:solidFill>
                <a:latin typeface="Trebuchet MS" pitchFamily="34" charset="0"/>
              </a:defRPr>
            </a:lvl5pPr>
            <a:lvl6pPr marL="2514600" indent="-228600" eaLnBrk="0" fontAlgn="base" hangingPunct="0">
              <a:spcBef>
                <a:spcPct val="0"/>
              </a:spcBef>
              <a:spcAft>
                <a:spcPct val="0"/>
              </a:spcAft>
              <a:defRPr>
                <a:solidFill>
                  <a:schemeClr val="tx1"/>
                </a:solidFill>
                <a:latin typeface="Trebuchet MS" pitchFamily="34" charset="0"/>
              </a:defRPr>
            </a:lvl6pPr>
            <a:lvl7pPr marL="2971800" indent="-228600" eaLnBrk="0" fontAlgn="base" hangingPunct="0">
              <a:spcBef>
                <a:spcPct val="0"/>
              </a:spcBef>
              <a:spcAft>
                <a:spcPct val="0"/>
              </a:spcAft>
              <a:defRPr>
                <a:solidFill>
                  <a:schemeClr val="tx1"/>
                </a:solidFill>
                <a:latin typeface="Trebuchet MS" pitchFamily="34" charset="0"/>
              </a:defRPr>
            </a:lvl7pPr>
            <a:lvl8pPr marL="3429000" indent="-228600" eaLnBrk="0" fontAlgn="base" hangingPunct="0">
              <a:spcBef>
                <a:spcPct val="0"/>
              </a:spcBef>
              <a:spcAft>
                <a:spcPct val="0"/>
              </a:spcAft>
              <a:defRPr>
                <a:solidFill>
                  <a:schemeClr val="tx1"/>
                </a:solidFill>
                <a:latin typeface="Trebuchet MS" pitchFamily="34" charset="0"/>
              </a:defRPr>
            </a:lvl8pPr>
            <a:lvl9pPr marL="3886200" indent="-228600" eaLnBrk="0" fontAlgn="base" hangingPunct="0">
              <a:spcBef>
                <a:spcPct val="0"/>
              </a:spcBef>
              <a:spcAft>
                <a:spcPct val="0"/>
              </a:spcAft>
              <a:defRPr>
                <a:solidFill>
                  <a:schemeClr val="tx1"/>
                </a:solidFill>
                <a:latin typeface="Trebuchet MS" pitchFamily="34" charset="0"/>
              </a:defRPr>
            </a:lvl9pPr>
          </a:lstStyle>
          <a:p>
            <a:pPr eaLnBrk="1" hangingPunct="1">
              <a:defRPr/>
            </a:pPr>
            <a:endParaRPr lang="nl-NL" altLang="nl-NL"/>
          </a:p>
        </p:txBody>
      </p:sp>
      <p:sp>
        <p:nvSpPr>
          <p:cNvPr id="1035" name="Rectangle 11">
            <a:extLst>
              <a:ext uri="{FF2B5EF4-FFF2-40B4-BE49-F238E27FC236}">
                <a16:creationId xmlns:a16="http://schemas.microsoft.com/office/drawing/2014/main" id="{D716442C-2B0E-646C-CE96-D9A06711B7F5}"/>
              </a:ext>
            </a:extLst>
          </p:cNvPr>
          <p:cNvSpPr>
            <a:spLocks noGrp="1" noChangeArrowheads="1"/>
          </p:cNvSpPr>
          <p:nvPr>
            <p:ph type="sldNum" sz="quarter" idx="4"/>
          </p:nvPr>
        </p:nvSpPr>
        <p:spPr bwMode="auto">
          <a:xfrm>
            <a:off x="179388" y="6381750"/>
            <a:ext cx="514350" cy="360363"/>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500">
                <a:solidFill>
                  <a:schemeClr val="bg1"/>
                </a:solidFill>
              </a:defRPr>
            </a:lvl1pPr>
          </a:lstStyle>
          <a:p>
            <a:fld id="{DCF0C8EF-3C75-4570-BC5D-1EEDBD56A732}" type="slidenum">
              <a:rPr lang="nl-NL" altLang="nl-NL"/>
              <a:pPr/>
              <a:t>‹nr.›</a:t>
            </a:fld>
            <a:endParaRPr lang="nl-NL" altLang="nl-NL"/>
          </a:p>
        </p:txBody>
      </p:sp>
      <p:sp>
        <p:nvSpPr>
          <p:cNvPr id="1029" name="Rectangle 2">
            <a:extLst>
              <a:ext uri="{FF2B5EF4-FFF2-40B4-BE49-F238E27FC236}">
                <a16:creationId xmlns:a16="http://schemas.microsoft.com/office/drawing/2014/main" id="{4433D0EF-EDD8-AA0F-85D0-3601389DDCA5}"/>
              </a:ext>
            </a:extLst>
          </p:cNvPr>
          <p:cNvSpPr>
            <a:spLocks noGrp="1" noChangeArrowheads="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nl-NL" altLang="nl-NL"/>
              <a:t>Klik om het opmaakprofiel te bewerken</a:t>
            </a:r>
          </a:p>
        </p:txBody>
      </p:sp>
      <p:sp>
        <p:nvSpPr>
          <p:cNvPr id="1030" name="Rectangle 3">
            <a:extLst>
              <a:ext uri="{FF2B5EF4-FFF2-40B4-BE49-F238E27FC236}">
                <a16:creationId xmlns:a16="http://schemas.microsoft.com/office/drawing/2014/main" id="{D71D35F1-4768-AFA2-BAEF-B176F8EC8623}"/>
              </a:ext>
            </a:extLst>
          </p:cNvPr>
          <p:cNvSpPr>
            <a:spLocks noGrp="1" noChangeArrowheads="1"/>
          </p:cNvSpPr>
          <p:nvPr>
            <p:ph type="body" idx="1"/>
          </p:nvPr>
        </p:nvSpPr>
        <p:spPr bwMode="auto">
          <a:xfrm>
            <a:off x="457200" y="1484313"/>
            <a:ext cx="8229600" cy="4641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nl-NL" altLang="nl-NL"/>
              <a:t>Klik om de opmaakprofielen van de modeltekst te bewerken</a:t>
            </a:r>
          </a:p>
          <a:p>
            <a:pPr lvl="1"/>
            <a:r>
              <a:rPr lang="nl-NL" altLang="nl-NL"/>
              <a:t>Tweede niveau</a:t>
            </a:r>
          </a:p>
          <a:p>
            <a:pPr lvl="2"/>
            <a:r>
              <a:rPr lang="nl-NL" altLang="nl-NL"/>
              <a:t>Derde niveau</a:t>
            </a:r>
          </a:p>
          <a:p>
            <a:pPr lvl="3"/>
            <a:r>
              <a:rPr lang="nl-NL" altLang="nl-NL"/>
              <a:t>Vierde niveau</a:t>
            </a:r>
          </a:p>
          <a:p>
            <a:pPr lvl="4"/>
            <a:r>
              <a:rPr lang="nl-NL" altLang="nl-NL"/>
              <a:t>Vijfde niveau</a:t>
            </a:r>
          </a:p>
        </p:txBody>
      </p:sp>
      <p:sp>
        <p:nvSpPr>
          <p:cNvPr id="1033" name="Rectangle 9">
            <a:extLst>
              <a:ext uri="{FF2B5EF4-FFF2-40B4-BE49-F238E27FC236}">
                <a16:creationId xmlns:a16="http://schemas.microsoft.com/office/drawing/2014/main" id="{8DBE2B7D-1D54-B739-B2A0-9C0653800F60}"/>
              </a:ext>
            </a:extLst>
          </p:cNvPr>
          <p:cNvSpPr>
            <a:spLocks noGrp="1" noChangeArrowheads="1"/>
          </p:cNvSpPr>
          <p:nvPr>
            <p:ph type="dt" sz="half" idx="2"/>
          </p:nvPr>
        </p:nvSpPr>
        <p:spPr bwMode="auto">
          <a:xfrm>
            <a:off x="755650" y="6381750"/>
            <a:ext cx="1223963" cy="225425"/>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900"/>
            </a:lvl1pPr>
          </a:lstStyle>
          <a:p>
            <a:pPr>
              <a:defRPr/>
            </a:pPr>
            <a:endParaRPr lang="nl-NL"/>
          </a:p>
        </p:txBody>
      </p:sp>
      <p:sp>
        <p:nvSpPr>
          <p:cNvPr id="1034" name="Rectangle 10">
            <a:extLst>
              <a:ext uri="{FF2B5EF4-FFF2-40B4-BE49-F238E27FC236}">
                <a16:creationId xmlns:a16="http://schemas.microsoft.com/office/drawing/2014/main" id="{16258084-07A9-11A0-3B1D-43746BCAB354}"/>
              </a:ext>
            </a:extLst>
          </p:cNvPr>
          <p:cNvSpPr>
            <a:spLocks noGrp="1" noChangeArrowheads="1"/>
          </p:cNvSpPr>
          <p:nvPr>
            <p:ph type="ftr" sz="quarter" idx="3"/>
          </p:nvPr>
        </p:nvSpPr>
        <p:spPr bwMode="auto">
          <a:xfrm>
            <a:off x="2195513" y="6381750"/>
            <a:ext cx="5689600" cy="225425"/>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900"/>
            </a:lvl1pPr>
          </a:lstStyle>
          <a:p>
            <a:pPr>
              <a:defRPr/>
            </a:pPr>
            <a:endParaRPr lang="nl-NL"/>
          </a:p>
        </p:txBody>
      </p:sp>
    </p:spTree>
  </p:cSld>
  <p:clrMap bg1="lt1" tx1="dk1" bg2="lt2" tx2="dk2" accent1="accent1" accent2="accent2" accent3="accent3" accent4="accent4" accent5="accent5" accent6="accent6" hlink="hlink" folHlink="folHlink"/>
  <p:sldLayoutIdLst>
    <p:sldLayoutId id="2147483767" r:id="rId1"/>
    <p:sldLayoutId id="2147483757" r:id="rId2"/>
    <p:sldLayoutId id="2147483758" r:id="rId3"/>
    <p:sldLayoutId id="2147483759" r:id="rId4"/>
    <p:sldLayoutId id="2147483760" r:id="rId5"/>
    <p:sldLayoutId id="2147483761" r:id="rId6"/>
    <p:sldLayoutId id="2147483762" r:id="rId7"/>
    <p:sldLayoutId id="2147483763" r:id="rId8"/>
    <p:sldLayoutId id="2147483764" r:id="rId9"/>
    <p:sldLayoutId id="2147483765" r:id="rId10"/>
    <p:sldLayoutId id="2147483766" r:id="rId11"/>
  </p:sldLayoutIdLst>
  <p:hf hdr="0" ftr="0" dt="0"/>
  <p:txStyles>
    <p:titleStyle>
      <a:lvl1pPr algn="l" rtl="0" eaLnBrk="0" fontAlgn="base" hangingPunct="0">
        <a:spcBef>
          <a:spcPct val="0"/>
        </a:spcBef>
        <a:spcAft>
          <a:spcPct val="0"/>
        </a:spcAft>
        <a:defRPr sz="3200" b="1">
          <a:solidFill>
            <a:srgbClr val="D43217"/>
          </a:solidFill>
          <a:latin typeface="+mj-lt"/>
          <a:ea typeface="+mj-ea"/>
          <a:cs typeface="+mj-cs"/>
        </a:defRPr>
      </a:lvl1pPr>
      <a:lvl2pPr algn="l" rtl="0" eaLnBrk="0" fontAlgn="base" hangingPunct="0">
        <a:spcBef>
          <a:spcPct val="0"/>
        </a:spcBef>
        <a:spcAft>
          <a:spcPct val="0"/>
        </a:spcAft>
        <a:defRPr sz="3200" b="1">
          <a:solidFill>
            <a:srgbClr val="D43217"/>
          </a:solidFill>
          <a:latin typeface="Trebuchet MS" pitchFamily="34" charset="0"/>
        </a:defRPr>
      </a:lvl2pPr>
      <a:lvl3pPr algn="l" rtl="0" eaLnBrk="0" fontAlgn="base" hangingPunct="0">
        <a:spcBef>
          <a:spcPct val="0"/>
        </a:spcBef>
        <a:spcAft>
          <a:spcPct val="0"/>
        </a:spcAft>
        <a:defRPr sz="3200" b="1">
          <a:solidFill>
            <a:srgbClr val="D43217"/>
          </a:solidFill>
          <a:latin typeface="Trebuchet MS" pitchFamily="34" charset="0"/>
        </a:defRPr>
      </a:lvl3pPr>
      <a:lvl4pPr algn="l" rtl="0" eaLnBrk="0" fontAlgn="base" hangingPunct="0">
        <a:spcBef>
          <a:spcPct val="0"/>
        </a:spcBef>
        <a:spcAft>
          <a:spcPct val="0"/>
        </a:spcAft>
        <a:defRPr sz="3200" b="1">
          <a:solidFill>
            <a:srgbClr val="D43217"/>
          </a:solidFill>
          <a:latin typeface="Trebuchet MS" pitchFamily="34" charset="0"/>
        </a:defRPr>
      </a:lvl4pPr>
      <a:lvl5pPr algn="l" rtl="0" eaLnBrk="0" fontAlgn="base" hangingPunct="0">
        <a:spcBef>
          <a:spcPct val="0"/>
        </a:spcBef>
        <a:spcAft>
          <a:spcPct val="0"/>
        </a:spcAft>
        <a:defRPr sz="3200" b="1">
          <a:solidFill>
            <a:srgbClr val="D43217"/>
          </a:solidFill>
          <a:latin typeface="Trebuchet MS" pitchFamily="34" charset="0"/>
        </a:defRPr>
      </a:lvl5pPr>
      <a:lvl6pPr marL="457200" algn="l" rtl="0" fontAlgn="base">
        <a:spcBef>
          <a:spcPct val="0"/>
        </a:spcBef>
        <a:spcAft>
          <a:spcPct val="0"/>
        </a:spcAft>
        <a:defRPr sz="3200" b="1">
          <a:solidFill>
            <a:srgbClr val="D43217"/>
          </a:solidFill>
          <a:latin typeface="Trebuchet MS" pitchFamily="34" charset="0"/>
        </a:defRPr>
      </a:lvl6pPr>
      <a:lvl7pPr marL="914400" algn="l" rtl="0" fontAlgn="base">
        <a:spcBef>
          <a:spcPct val="0"/>
        </a:spcBef>
        <a:spcAft>
          <a:spcPct val="0"/>
        </a:spcAft>
        <a:defRPr sz="3200" b="1">
          <a:solidFill>
            <a:srgbClr val="D43217"/>
          </a:solidFill>
          <a:latin typeface="Trebuchet MS" pitchFamily="34" charset="0"/>
        </a:defRPr>
      </a:lvl7pPr>
      <a:lvl8pPr marL="1371600" algn="l" rtl="0" fontAlgn="base">
        <a:spcBef>
          <a:spcPct val="0"/>
        </a:spcBef>
        <a:spcAft>
          <a:spcPct val="0"/>
        </a:spcAft>
        <a:defRPr sz="3200" b="1">
          <a:solidFill>
            <a:srgbClr val="D43217"/>
          </a:solidFill>
          <a:latin typeface="Trebuchet MS" pitchFamily="34" charset="0"/>
        </a:defRPr>
      </a:lvl8pPr>
      <a:lvl9pPr marL="1828800" algn="l" rtl="0" fontAlgn="base">
        <a:spcBef>
          <a:spcPct val="0"/>
        </a:spcBef>
        <a:spcAft>
          <a:spcPct val="0"/>
        </a:spcAft>
        <a:defRPr sz="3200" b="1">
          <a:solidFill>
            <a:srgbClr val="D43217"/>
          </a:solidFill>
          <a:latin typeface="Trebuchet MS" pitchFamily="34" charset="0"/>
        </a:defRPr>
      </a:lvl9pPr>
    </p:titleStyle>
    <p:bodyStyle>
      <a:lvl1pPr marL="342900" indent="-342900" algn="l" rtl="0" eaLnBrk="0" fontAlgn="base" hangingPunct="0">
        <a:spcBef>
          <a:spcPct val="20000"/>
        </a:spcBef>
        <a:spcAft>
          <a:spcPct val="0"/>
        </a:spcAft>
        <a:buClr>
          <a:srgbClr val="D43217"/>
        </a:buClr>
        <a:buFont typeface="Wingdings" panose="05000000000000000000" pitchFamily="2" charset="2"/>
        <a:buChar char="§"/>
        <a:defRPr sz="2400">
          <a:solidFill>
            <a:schemeClr val="tx1"/>
          </a:solidFill>
          <a:latin typeface="+mn-lt"/>
          <a:ea typeface="+mn-ea"/>
          <a:cs typeface="+mn-cs"/>
        </a:defRPr>
      </a:lvl1pPr>
      <a:lvl2pPr marL="742950" indent="-285750" algn="l" rtl="0" eaLnBrk="0" fontAlgn="base" hangingPunct="0">
        <a:spcBef>
          <a:spcPct val="20000"/>
        </a:spcBef>
        <a:spcAft>
          <a:spcPct val="0"/>
        </a:spcAft>
        <a:buClr>
          <a:srgbClr val="D43217"/>
        </a:buClr>
        <a:buFont typeface="Wingdings" panose="05000000000000000000" pitchFamily="2" charset="2"/>
        <a:buChar char="§"/>
        <a:defRPr sz="2400">
          <a:solidFill>
            <a:schemeClr val="tx1"/>
          </a:solidFill>
          <a:latin typeface="+mn-lt"/>
        </a:defRPr>
      </a:lvl2pPr>
      <a:lvl3pPr marL="1143000" indent="-228600" algn="l" rtl="0" eaLnBrk="0" fontAlgn="base" hangingPunct="0">
        <a:spcBef>
          <a:spcPct val="20000"/>
        </a:spcBef>
        <a:spcAft>
          <a:spcPct val="0"/>
        </a:spcAft>
        <a:buClr>
          <a:srgbClr val="D43217"/>
        </a:buClr>
        <a:buFont typeface="Wingdings" panose="05000000000000000000" pitchFamily="2" charset="2"/>
        <a:buChar char="§"/>
        <a:defRPr sz="2000">
          <a:solidFill>
            <a:schemeClr val="tx1"/>
          </a:solidFill>
          <a:latin typeface="+mn-lt"/>
        </a:defRPr>
      </a:lvl3pPr>
      <a:lvl4pPr marL="1600200" indent="-228600" algn="l" rtl="0" eaLnBrk="0" fontAlgn="base" hangingPunct="0">
        <a:spcBef>
          <a:spcPct val="20000"/>
        </a:spcBef>
        <a:spcAft>
          <a:spcPct val="0"/>
        </a:spcAft>
        <a:buClr>
          <a:srgbClr val="D43217"/>
        </a:buClr>
        <a:buFont typeface="Wingdings" panose="05000000000000000000" pitchFamily="2" charset="2"/>
        <a:buChar char="§"/>
        <a:defRPr>
          <a:solidFill>
            <a:schemeClr val="tx1"/>
          </a:solidFill>
          <a:latin typeface="+mn-lt"/>
        </a:defRPr>
      </a:lvl4pPr>
      <a:lvl5pPr marL="2057400" indent="-228600" algn="l" rtl="0" eaLnBrk="0" fontAlgn="base" hangingPunct="0">
        <a:spcBef>
          <a:spcPct val="20000"/>
        </a:spcBef>
        <a:spcAft>
          <a:spcPct val="0"/>
        </a:spcAft>
        <a:buClr>
          <a:srgbClr val="D43217"/>
        </a:buClr>
        <a:buFont typeface="Wingdings" panose="05000000000000000000" pitchFamily="2" charset="2"/>
        <a:buChar char="§"/>
        <a:defRPr>
          <a:solidFill>
            <a:schemeClr val="tx1"/>
          </a:solidFill>
          <a:latin typeface="+mn-lt"/>
        </a:defRPr>
      </a:lvl5pPr>
      <a:lvl6pPr marL="2514600" indent="-228600" algn="l" rtl="0" fontAlgn="base">
        <a:spcBef>
          <a:spcPct val="20000"/>
        </a:spcBef>
        <a:spcAft>
          <a:spcPct val="0"/>
        </a:spcAft>
        <a:buClr>
          <a:srgbClr val="D43217"/>
        </a:buClr>
        <a:buFont typeface="Wingdings" pitchFamily="2" charset="2"/>
        <a:buChar char="§"/>
        <a:defRPr>
          <a:solidFill>
            <a:schemeClr val="tx1"/>
          </a:solidFill>
          <a:latin typeface="+mn-lt"/>
        </a:defRPr>
      </a:lvl6pPr>
      <a:lvl7pPr marL="2971800" indent="-228600" algn="l" rtl="0" fontAlgn="base">
        <a:spcBef>
          <a:spcPct val="20000"/>
        </a:spcBef>
        <a:spcAft>
          <a:spcPct val="0"/>
        </a:spcAft>
        <a:buClr>
          <a:srgbClr val="D43217"/>
        </a:buClr>
        <a:buFont typeface="Wingdings" pitchFamily="2" charset="2"/>
        <a:buChar char="§"/>
        <a:defRPr>
          <a:solidFill>
            <a:schemeClr val="tx1"/>
          </a:solidFill>
          <a:latin typeface="+mn-lt"/>
        </a:defRPr>
      </a:lvl7pPr>
      <a:lvl8pPr marL="3429000" indent="-228600" algn="l" rtl="0" fontAlgn="base">
        <a:spcBef>
          <a:spcPct val="20000"/>
        </a:spcBef>
        <a:spcAft>
          <a:spcPct val="0"/>
        </a:spcAft>
        <a:buClr>
          <a:srgbClr val="D43217"/>
        </a:buClr>
        <a:buFont typeface="Wingdings" pitchFamily="2" charset="2"/>
        <a:buChar char="§"/>
        <a:defRPr>
          <a:solidFill>
            <a:schemeClr val="tx1"/>
          </a:solidFill>
          <a:latin typeface="+mn-lt"/>
        </a:defRPr>
      </a:lvl8pPr>
      <a:lvl9pPr marL="3886200" indent="-228600" algn="l" rtl="0" fontAlgn="base">
        <a:spcBef>
          <a:spcPct val="20000"/>
        </a:spcBef>
        <a:spcAft>
          <a:spcPct val="0"/>
        </a:spcAft>
        <a:buClr>
          <a:srgbClr val="D43217"/>
        </a:buClr>
        <a:buFont typeface="Wingdings" pitchFamily="2" charset="2"/>
        <a:buChar char="§"/>
        <a:defRPr>
          <a:solidFill>
            <a:schemeClr val="tx1"/>
          </a:solidFill>
          <a:latin typeface="+mn-lt"/>
        </a:defRPr>
      </a:lvl9pPr>
    </p:bodyStyle>
    <p:other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hyperlink" Target="https://publicaties.mensenrechten.nl/publicatie/546c77bc-4db8-407e-ae52-41ea26510c68" TargetMode="External"/><Relationship Id="rId2" Type="http://schemas.openxmlformats.org/officeDocument/2006/relationships/hyperlink" Target="https://publicaties.mensenrechten.nl/publicatie/7fa4f5d2-e456-4291-b87b-88b18d95e69d" TargetMode="External"/><Relationship Id="rId1" Type="http://schemas.openxmlformats.org/officeDocument/2006/relationships/slideLayout" Target="../slideLayouts/slideLayout2.xml"/><Relationship Id="rId6" Type="http://schemas.openxmlformats.org/officeDocument/2006/relationships/hyperlink" Target="mailto:j.hoegendijkhof@mensenrechten.nl" TargetMode="External"/><Relationship Id="rId5" Type="http://schemas.openxmlformats.org/officeDocument/2006/relationships/hyperlink" Target="https://www.mensenrechten.nl/actueel/nieuws/2023/10/17/student-niet-gediscrimineerd-door-tentamensoftware-proctorio-maar-vu-had-de-klacht-zorgvuldiger-moeten-behandelen" TargetMode="External"/><Relationship Id="rId4" Type="http://schemas.openxmlformats.org/officeDocument/2006/relationships/hyperlink" Target="https://publicaties.mensenrechten.nl/publicatie/86baded2-092d-4be3-82b6-dd75181d85c1"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2">
            <a:extLst>
              <a:ext uri="{FF2B5EF4-FFF2-40B4-BE49-F238E27FC236}">
                <a16:creationId xmlns:a16="http://schemas.microsoft.com/office/drawing/2014/main" id="{8541F6A8-20D8-438F-A155-363CE274FDA3}"/>
              </a:ext>
            </a:extLst>
          </p:cNvPr>
          <p:cNvSpPr>
            <a:spLocks noGrp="1" noChangeArrowheads="1"/>
          </p:cNvSpPr>
          <p:nvPr>
            <p:ph type="ctrTitle"/>
          </p:nvPr>
        </p:nvSpPr>
        <p:spPr>
          <a:xfrm>
            <a:off x="521444" y="1268760"/>
            <a:ext cx="8101112" cy="2016125"/>
          </a:xfrm>
        </p:spPr>
        <p:txBody>
          <a:bodyPr/>
          <a:lstStyle/>
          <a:p>
            <a:pPr algn="ctr" eaLnBrk="1" hangingPunct="1"/>
            <a:r>
              <a:rPr lang="nl-NL" altLang="nl-NL" sz="4000" b="1" dirty="0"/>
              <a:t>Netherlands </a:t>
            </a:r>
            <a:r>
              <a:rPr lang="nl-NL" altLang="nl-NL" sz="4000" b="1" dirty="0" err="1"/>
              <a:t>Institute</a:t>
            </a:r>
            <a:r>
              <a:rPr lang="nl-NL" altLang="nl-NL" sz="4000" b="1" dirty="0"/>
              <a:t> </a:t>
            </a:r>
            <a:r>
              <a:rPr lang="nl-NL" altLang="nl-NL" sz="4000" b="1" dirty="0" err="1"/>
              <a:t>for</a:t>
            </a:r>
            <a:r>
              <a:rPr lang="nl-NL" altLang="nl-NL" sz="4000" b="1" dirty="0"/>
              <a:t> Human Rights </a:t>
            </a:r>
            <a:br>
              <a:rPr lang="nl-NL" altLang="nl-NL" sz="4000" b="1" dirty="0"/>
            </a:br>
            <a:br>
              <a:rPr lang="nl-NL" altLang="nl-NL" sz="4000" b="1" dirty="0"/>
            </a:br>
            <a:r>
              <a:rPr lang="nl-NL" altLang="nl-NL" sz="4000" b="1" dirty="0">
                <a:solidFill>
                  <a:schemeClr val="tx1"/>
                </a:solidFill>
              </a:rPr>
              <a:t>ENNHRI Co-Lab: AI</a:t>
            </a:r>
            <a:br>
              <a:rPr lang="nl-NL" altLang="nl-NL" sz="4000" b="1" dirty="0"/>
            </a:br>
            <a:r>
              <a:rPr lang="en-US" altLang="nl-NL" sz="3600" b="1" dirty="0">
                <a:solidFill>
                  <a:schemeClr val="tx1"/>
                </a:solidFill>
              </a:rPr>
              <a:t>Group 4: Complaints handling and investigations</a:t>
            </a:r>
            <a:br>
              <a:rPr lang="nl-NL" altLang="nl-NL" sz="4000" b="1" dirty="0"/>
            </a:br>
            <a:endParaRPr lang="nl-NL" altLang="nl-NL" sz="4000" dirty="0"/>
          </a:p>
        </p:txBody>
      </p:sp>
      <p:sp>
        <p:nvSpPr>
          <p:cNvPr id="52227" name="Ondertitel 1">
            <a:extLst>
              <a:ext uri="{FF2B5EF4-FFF2-40B4-BE49-F238E27FC236}">
                <a16:creationId xmlns:a16="http://schemas.microsoft.com/office/drawing/2014/main" id="{984A9E04-4D46-48DE-A195-F0CECDC21E77}"/>
              </a:ext>
            </a:extLst>
          </p:cNvPr>
          <p:cNvSpPr>
            <a:spLocks noGrp="1" noChangeArrowheads="1"/>
          </p:cNvSpPr>
          <p:nvPr>
            <p:ph type="subTitle" idx="1"/>
          </p:nvPr>
        </p:nvSpPr>
        <p:spPr>
          <a:xfrm>
            <a:off x="251520" y="3429000"/>
            <a:ext cx="3529013" cy="1224236"/>
          </a:xfrm>
        </p:spPr>
        <p:txBody>
          <a:bodyPr/>
          <a:lstStyle/>
          <a:p>
            <a:pPr>
              <a:buFont typeface="Wingdings" panose="05000000000000000000" pitchFamily="2" charset="2"/>
              <a:buNone/>
            </a:pPr>
            <a:r>
              <a:rPr lang="en-US" altLang="nl-NL" sz="2000" b="1" dirty="0"/>
              <a:t>Justin Hoegen Dijkhof</a:t>
            </a:r>
          </a:p>
          <a:p>
            <a:pPr>
              <a:buNone/>
            </a:pPr>
            <a:r>
              <a:rPr lang="en-US" altLang="nl-NL" sz="2000" b="1" dirty="0"/>
              <a:t>30</a:t>
            </a:r>
            <a:r>
              <a:rPr lang="en-US" altLang="nl-NL" sz="2000" b="1" baseline="30000" dirty="0"/>
              <a:t> </a:t>
            </a:r>
            <a:r>
              <a:rPr lang="en-US" altLang="nl-NL" sz="2000" b="1" dirty="0"/>
              <a:t>November 2023</a:t>
            </a:r>
          </a:p>
          <a:p>
            <a:pPr>
              <a:buFont typeface="Wingdings" panose="05000000000000000000" pitchFamily="2" charset="2"/>
              <a:buNone/>
            </a:pPr>
            <a:endParaRPr lang="en-US" altLang="nl-NL" sz="2000" b="1"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jdelijke aanduiding voor dianummer 3">
            <a:extLst>
              <a:ext uri="{FF2B5EF4-FFF2-40B4-BE49-F238E27FC236}">
                <a16:creationId xmlns:a16="http://schemas.microsoft.com/office/drawing/2014/main" id="{6C986494-C27C-155C-2015-0C73ED047D11}"/>
              </a:ext>
            </a:extLst>
          </p:cNvPr>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rgbClr val="D43217"/>
              </a:buClr>
              <a:buFont typeface="Wingdings" panose="05000000000000000000" pitchFamily="2" charset="2"/>
              <a:buChar char="§"/>
              <a:defRPr sz="2400">
                <a:solidFill>
                  <a:schemeClr val="tx1"/>
                </a:solidFill>
                <a:latin typeface="Trebuchet MS" panose="020B0603020202020204" pitchFamily="34" charset="0"/>
              </a:defRPr>
            </a:lvl1pPr>
            <a:lvl2pPr marL="742950" indent="-285750">
              <a:spcBef>
                <a:spcPct val="20000"/>
              </a:spcBef>
              <a:buClr>
                <a:srgbClr val="D43217"/>
              </a:buClr>
              <a:buFont typeface="Wingdings" panose="05000000000000000000" pitchFamily="2" charset="2"/>
              <a:buChar char="§"/>
              <a:defRPr sz="2400">
                <a:solidFill>
                  <a:schemeClr val="tx1"/>
                </a:solidFill>
                <a:latin typeface="Trebuchet MS" panose="020B0603020202020204" pitchFamily="34" charset="0"/>
              </a:defRPr>
            </a:lvl2pPr>
            <a:lvl3pPr marL="1143000" indent="-228600">
              <a:spcBef>
                <a:spcPct val="20000"/>
              </a:spcBef>
              <a:buClr>
                <a:srgbClr val="D43217"/>
              </a:buClr>
              <a:buFont typeface="Wingdings" panose="05000000000000000000" pitchFamily="2" charset="2"/>
              <a:buChar char="§"/>
              <a:defRPr sz="2000">
                <a:solidFill>
                  <a:schemeClr val="tx1"/>
                </a:solidFill>
                <a:latin typeface="Trebuchet MS" panose="020B0603020202020204" pitchFamily="34" charset="0"/>
              </a:defRPr>
            </a:lvl3pPr>
            <a:lvl4pPr marL="1600200" indent="-228600">
              <a:spcBef>
                <a:spcPct val="20000"/>
              </a:spcBef>
              <a:buClr>
                <a:srgbClr val="D43217"/>
              </a:buClr>
              <a:buFont typeface="Wingdings" panose="05000000000000000000" pitchFamily="2" charset="2"/>
              <a:buChar char="§"/>
              <a:defRPr>
                <a:solidFill>
                  <a:schemeClr val="tx1"/>
                </a:solidFill>
                <a:latin typeface="Trebuchet MS" panose="020B0603020202020204" pitchFamily="34" charset="0"/>
              </a:defRPr>
            </a:lvl4pPr>
            <a:lvl5pPr marL="2057400" indent="-228600">
              <a:spcBef>
                <a:spcPct val="20000"/>
              </a:spcBef>
              <a:buClr>
                <a:srgbClr val="D43217"/>
              </a:buClr>
              <a:buFont typeface="Wingdings" panose="05000000000000000000" pitchFamily="2" charset="2"/>
              <a:buChar char="§"/>
              <a:defRPr>
                <a:solidFill>
                  <a:schemeClr val="tx1"/>
                </a:solidFill>
                <a:latin typeface="Trebuchet MS" panose="020B0603020202020204" pitchFamily="34" charset="0"/>
              </a:defRPr>
            </a:lvl5pPr>
            <a:lvl6pPr marL="2514600" indent="-228600" eaLnBrk="0" fontAlgn="base" hangingPunct="0">
              <a:spcBef>
                <a:spcPct val="20000"/>
              </a:spcBef>
              <a:spcAft>
                <a:spcPct val="0"/>
              </a:spcAft>
              <a:buClr>
                <a:srgbClr val="D43217"/>
              </a:buClr>
              <a:buFont typeface="Wingdings" panose="05000000000000000000" pitchFamily="2" charset="2"/>
              <a:buChar char="§"/>
              <a:defRPr>
                <a:solidFill>
                  <a:schemeClr val="tx1"/>
                </a:solidFill>
                <a:latin typeface="Trebuchet MS" panose="020B0603020202020204" pitchFamily="34" charset="0"/>
              </a:defRPr>
            </a:lvl6pPr>
            <a:lvl7pPr marL="2971800" indent="-228600" eaLnBrk="0" fontAlgn="base" hangingPunct="0">
              <a:spcBef>
                <a:spcPct val="20000"/>
              </a:spcBef>
              <a:spcAft>
                <a:spcPct val="0"/>
              </a:spcAft>
              <a:buClr>
                <a:srgbClr val="D43217"/>
              </a:buClr>
              <a:buFont typeface="Wingdings" panose="05000000000000000000" pitchFamily="2" charset="2"/>
              <a:buChar char="§"/>
              <a:defRPr>
                <a:solidFill>
                  <a:schemeClr val="tx1"/>
                </a:solidFill>
                <a:latin typeface="Trebuchet MS" panose="020B0603020202020204" pitchFamily="34" charset="0"/>
              </a:defRPr>
            </a:lvl7pPr>
            <a:lvl8pPr marL="3429000" indent="-228600" eaLnBrk="0" fontAlgn="base" hangingPunct="0">
              <a:spcBef>
                <a:spcPct val="20000"/>
              </a:spcBef>
              <a:spcAft>
                <a:spcPct val="0"/>
              </a:spcAft>
              <a:buClr>
                <a:srgbClr val="D43217"/>
              </a:buClr>
              <a:buFont typeface="Wingdings" panose="05000000000000000000" pitchFamily="2" charset="2"/>
              <a:buChar char="§"/>
              <a:defRPr>
                <a:solidFill>
                  <a:schemeClr val="tx1"/>
                </a:solidFill>
                <a:latin typeface="Trebuchet MS" panose="020B0603020202020204" pitchFamily="34" charset="0"/>
              </a:defRPr>
            </a:lvl8pPr>
            <a:lvl9pPr marL="3886200" indent="-228600" eaLnBrk="0" fontAlgn="base" hangingPunct="0">
              <a:spcBef>
                <a:spcPct val="20000"/>
              </a:spcBef>
              <a:spcAft>
                <a:spcPct val="0"/>
              </a:spcAft>
              <a:buClr>
                <a:srgbClr val="D43217"/>
              </a:buClr>
              <a:buFont typeface="Wingdings" panose="05000000000000000000" pitchFamily="2" charset="2"/>
              <a:buChar char="§"/>
              <a:defRPr>
                <a:solidFill>
                  <a:schemeClr val="tx1"/>
                </a:solidFill>
                <a:latin typeface="Trebuchet MS" panose="020B0603020202020204" pitchFamily="34" charset="0"/>
              </a:defRPr>
            </a:lvl9pPr>
          </a:lstStyle>
          <a:p>
            <a:pPr>
              <a:spcBef>
                <a:spcPct val="0"/>
              </a:spcBef>
              <a:buClrTx/>
              <a:buFontTx/>
              <a:buNone/>
            </a:pPr>
            <a:fld id="{A6DAC966-764A-410D-8155-45780FF73817}" type="slidenum">
              <a:rPr lang="nl-NL" altLang="nl-NL" sz="1500" smtClean="0">
                <a:solidFill>
                  <a:schemeClr val="bg1"/>
                </a:solidFill>
              </a:rPr>
              <a:pPr>
                <a:spcBef>
                  <a:spcPct val="0"/>
                </a:spcBef>
                <a:buClrTx/>
                <a:buFontTx/>
                <a:buNone/>
              </a:pPr>
              <a:t>2</a:t>
            </a:fld>
            <a:endParaRPr lang="nl-NL" altLang="nl-NL" sz="1500">
              <a:solidFill>
                <a:schemeClr val="bg1"/>
              </a:solidFill>
            </a:endParaRPr>
          </a:p>
        </p:txBody>
      </p:sp>
      <p:sp>
        <p:nvSpPr>
          <p:cNvPr id="5" name="Tijdelijke aanduiding voor inhoud 2">
            <a:extLst>
              <a:ext uri="{FF2B5EF4-FFF2-40B4-BE49-F238E27FC236}">
                <a16:creationId xmlns:a16="http://schemas.microsoft.com/office/drawing/2014/main" id="{45C2505D-BEF3-2962-1054-163B85EA5AD5}"/>
              </a:ext>
            </a:extLst>
          </p:cNvPr>
          <p:cNvSpPr txBox="1">
            <a:spLocks/>
          </p:cNvSpPr>
          <p:nvPr/>
        </p:nvSpPr>
        <p:spPr bwMode="auto">
          <a:xfrm>
            <a:off x="327025" y="620688"/>
            <a:ext cx="6000809" cy="5761062"/>
          </a:xfrm>
          <a:prstGeom prst="rect">
            <a:avLst/>
          </a:prstGeom>
          <a:noFill/>
          <a:ln>
            <a:noFill/>
          </a:ln>
        </p:spPr>
        <p:txBody>
          <a:bodyPr/>
          <a:lstStyle>
            <a:lvl1pPr marL="342900" indent="-342900" algn="l" rtl="0" eaLnBrk="0" fontAlgn="base" hangingPunct="0">
              <a:spcBef>
                <a:spcPct val="20000"/>
              </a:spcBef>
              <a:spcAft>
                <a:spcPct val="0"/>
              </a:spcAft>
              <a:buClr>
                <a:srgbClr val="D43217"/>
              </a:buClr>
              <a:buFont typeface="Wingdings" panose="05000000000000000000" pitchFamily="2" charset="2"/>
              <a:buChar char="§"/>
              <a:defRPr sz="2400">
                <a:solidFill>
                  <a:schemeClr val="tx1"/>
                </a:solidFill>
                <a:latin typeface="+mn-lt"/>
                <a:ea typeface="+mn-ea"/>
                <a:cs typeface="+mn-cs"/>
              </a:defRPr>
            </a:lvl1pPr>
            <a:lvl2pPr marL="742950" indent="-285750" algn="l" rtl="0" eaLnBrk="0" fontAlgn="base" hangingPunct="0">
              <a:spcBef>
                <a:spcPct val="20000"/>
              </a:spcBef>
              <a:spcAft>
                <a:spcPct val="0"/>
              </a:spcAft>
              <a:buClr>
                <a:srgbClr val="D43217"/>
              </a:buClr>
              <a:buFont typeface="Wingdings" panose="05000000000000000000" pitchFamily="2" charset="2"/>
              <a:buChar char="§"/>
              <a:defRPr sz="2400">
                <a:solidFill>
                  <a:schemeClr val="tx1"/>
                </a:solidFill>
                <a:latin typeface="+mn-lt"/>
              </a:defRPr>
            </a:lvl2pPr>
            <a:lvl3pPr marL="1143000" indent="-228600" algn="l" rtl="0" eaLnBrk="0" fontAlgn="base" hangingPunct="0">
              <a:spcBef>
                <a:spcPct val="20000"/>
              </a:spcBef>
              <a:spcAft>
                <a:spcPct val="0"/>
              </a:spcAft>
              <a:buClr>
                <a:srgbClr val="D43217"/>
              </a:buClr>
              <a:buFont typeface="Wingdings" panose="05000000000000000000" pitchFamily="2" charset="2"/>
              <a:buChar char="§"/>
              <a:defRPr sz="2000">
                <a:solidFill>
                  <a:schemeClr val="tx1"/>
                </a:solidFill>
                <a:latin typeface="+mn-lt"/>
              </a:defRPr>
            </a:lvl3pPr>
            <a:lvl4pPr marL="1600200" indent="-228600" algn="l" rtl="0" eaLnBrk="0" fontAlgn="base" hangingPunct="0">
              <a:spcBef>
                <a:spcPct val="20000"/>
              </a:spcBef>
              <a:spcAft>
                <a:spcPct val="0"/>
              </a:spcAft>
              <a:buClr>
                <a:srgbClr val="D43217"/>
              </a:buClr>
              <a:buFont typeface="Wingdings" panose="05000000000000000000" pitchFamily="2" charset="2"/>
              <a:buChar char="§"/>
              <a:defRPr>
                <a:solidFill>
                  <a:schemeClr val="tx1"/>
                </a:solidFill>
                <a:latin typeface="+mn-lt"/>
              </a:defRPr>
            </a:lvl4pPr>
            <a:lvl5pPr marL="2057400" indent="-228600" algn="l" rtl="0" eaLnBrk="0" fontAlgn="base" hangingPunct="0">
              <a:spcBef>
                <a:spcPct val="20000"/>
              </a:spcBef>
              <a:spcAft>
                <a:spcPct val="0"/>
              </a:spcAft>
              <a:buClr>
                <a:srgbClr val="D43217"/>
              </a:buClr>
              <a:buFont typeface="Wingdings" panose="05000000000000000000" pitchFamily="2" charset="2"/>
              <a:buChar char="§"/>
              <a:defRPr>
                <a:solidFill>
                  <a:schemeClr val="tx1"/>
                </a:solidFill>
                <a:latin typeface="+mn-lt"/>
              </a:defRPr>
            </a:lvl5pPr>
            <a:lvl6pPr marL="2514600" indent="-228600" algn="l" rtl="0" fontAlgn="base">
              <a:spcBef>
                <a:spcPct val="20000"/>
              </a:spcBef>
              <a:spcAft>
                <a:spcPct val="0"/>
              </a:spcAft>
              <a:buClr>
                <a:srgbClr val="D43217"/>
              </a:buClr>
              <a:buFont typeface="Wingdings" pitchFamily="2" charset="2"/>
              <a:buChar char="§"/>
              <a:defRPr>
                <a:solidFill>
                  <a:schemeClr val="tx1"/>
                </a:solidFill>
                <a:latin typeface="+mn-lt"/>
              </a:defRPr>
            </a:lvl6pPr>
            <a:lvl7pPr marL="2971800" indent="-228600" algn="l" rtl="0" fontAlgn="base">
              <a:spcBef>
                <a:spcPct val="20000"/>
              </a:spcBef>
              <a:spcAft>
                <a:spcPct val="0"/>
              </a:spcAft>
              <a:buClr>
                <a:srgbClr val="D43217"/>
              </a:buClr>
              <a:buFont typeface="Wingdings" pitchFamily="2" charset="2"/>
              <a:buChar char="§"/>
              <a:defRPr>
                <a:solidFill>
                  <a:schemeClr val="tx1"/>
                </a:solidFill>
                <a:latin typeface="+mn-lt"/>
              </a:defRPr>
            </a:lvl7pPr>
            <a:lvl8pPr marL="3429000" indent="-228600" algn="l" rtl="0" fontAlgn="base">
              <a:spcBef>
                <a:spcPct val="20000"/>
              </a:spcBef>
              <a:spcAft>
                <a:spcPct val="0"/>
              </a:spcAft>
              <a:buClr>
                <a:srgbClr val="D43217"/>
              </a:buClr>
              <a:buFont typeface="Wingdings" pitchFamily="2" charset="2"/>
              <a:buChar char="§"/>
              <a:defRPr>
                <a:solidFill>
                  <a:schemeClr val="tx1"/>
                </a:solidFill>
                <a:latin typeface="+mn-lt"/>
              </a:defRPr>
            </a:lvl8pPr>
            <a:lvl9pPr marL="3886200" indent="-228600" algn="l" rtl="0" fontAlgn="base">
              <a:spcBef>
                <a:spcPct val="20000"/>
              </a:spcBef>
              <a:spcAft>
                <a:spcPct val="0"/>
              </a:spcAft>
              <a:buClr>
                <a:srgbClr val="D43217"/>
              </a:buClr>
              <a:buFont typeface="Wingdings" pitchFamily="2" charset="2"/>
              <a:buChar char="§"/>
              <a:defRPr>
                <a:solidFill>
                  <a:schemeClr val="tx1"/>
                </a:solidFill>
                <a:latin typeface="+mn-lt"/>
              </a:defRPr>
            </a:lvl9pPr>
          </a:lstStyle>
          <a:p>
            <a:pPr marL="0" indent="0">
              <a:buNone/>
              <a:defRPr/>
            </a:pPr>
            <a:endParaRPr lang="nl-NL" kern="0" dirty="0"/>
          </a:p>
          <a:p>
            <a:pPr>
              <a:defRPr/>
            </a:pPr>
            <a:endParaRPr lang="nl-NL" kern="0" dirty="0"/>
          </a:p>
          <a:p>
            <a:pPr marL="0" indent="0">
              <a:buNone/>
              <a:defRPr/>
            </a:pPr>
            <a:r>
              <a:rPr lang="nl-NL" sz="2000" kern="0" dirty="0"/>
              <a:t>Three </a:t>
            </a:r>
            <a:r>
              <a:rPr lang="nl-NL" sz="2000" kern="0" dirty="0" err="1"/>
              <a:t>pillars</a:t>
            </a:r>
            <a:r>
              <a:rPr lang="nl-NL" sz="2000" kern="0" dirty="0"/>
              <a:t>:</a:t>
            </a:r>
          </a:p>
          <a:p>
            <a:pPr>
              <a:defRPr/>
            </a:pPr>
            <a:r>
              <a:rPr lang="nl-NL" sz="2000" b="1" kern="0" dirty="0"/>
              <a:t>1) </a:t>
            </a:r>
            <a:r>
              <a:rPr lang="nl-NL" sz="2000" b="1" kern="0" dirty="0" err="1"/>
              <a:t>Digitalisation</a:t>
            </a:r>
            <a:r>
              <a:rPr lang="nl-NL" sz="2000" b="1" kern="0" dirty="0"/>
              <a:t> </a:t>
            </a:r>
            <a:r>
              <a:rPr lang="nl-NL" sz="2000" b="1" kern="0" dirty="0" err="1"/>
              <a:t>and</a:t>
            </a:r>
            <a:r>
              <a:rPr lang="nl-NL" sz="2000" b="1" kern="0" dirty="0"/>
              <a:t> </a:t>
            </a:r>
            <a:r>
              <a:rPr lang="nl-NL" sz="2000" b="1" kern="0" dirty="0" err="1"/>
              <a:t>equal</a:t>
            </a:r>
            <a:r>
              <a:rPr lang="nl-NL" sz="2000" b="1" kern="0" dirty="0"/>
              <a:t> treatment</a:t>
            </a:r>
          </a:p>
          <a:p>
            <a:pPr lvl="1">
              <a:defRPr/>
            </a:pPr>
            <a:r>
              <a:rPr lang="nl-NL" sz="1800" kern="0" dirty="0" err="1"/>
              <a:t>Emphasis</a:t>
            </a:r>
            <a:r>
              <a:rPr lang="nl-NL" sz="1800" kern="0" dirty="0"/>
              <a:t> on </a:t>
            </a:r>
            <a:r>
              <a:rPr lang="nl-NL" sz="1800" kern="0" dirty="0" err="1"/>
              <a:t>the</a:t>
            </a:r>
            <a:r>
              <a:rPr lang="nl-NL" sz="1800" kern="0" dirty="0"/>
              <a:t> </a:t>
            </a:r>
            <a:r>
              <a:rPr lang="nl-NL" sz="1800" kern="0" dirty="0" err="1"/>
              <a:t>use</a:t>
            </a:r>
            <a:r>
              <a:rPr lang="nl-NL" sz="1800" kern="0" dirty="0"/>
              <a:t> of </a:t>
            </a:r>
            <a:r>
              <a:rPr lang="nl-NL" sz="1800" kern="0" dirty="0" err="1"/>
              <a:t>algorithms</a:t>
            </a:r>
            <a:r>
              <a:rPr lang="nl-NL" sz="1800" kern="0" dirty="0"/>
              <a:t> in recruitment</a:t>
            </a:r>
          </a:p>
          <a:p>
            <a:pPr lvl="1">
              <a:defRPr/>
            </a:pPr>
            <a:endParaRPr lang="nl-NL" sz="1800" kern="0" dirty="0"/>
          </a:p>
          <a:p>
            <a:pPr>
              <a:defRPr/>
            </a:pPr>
            <a:r>
              <a:rPr lang="nl-NL" sz="2000" b="1" kern="0" dirty="0"/>
              <a:t>2) </a:t>
            </a:r>
            <a:r>
              <a:rPr lang="nl-NL" sz="2000" b="1" kern="0" dirty="0" err="1"/>
              <a:t>Digitalisation</a:t>
            </a:r>
            <a:r>
              <a:rPr lang="nl-NL" sz="2000" b="1" kern="0" dirty="0"/>
              <a:t> </a:t>
            </a:r>
            <a:r>
              <a:rPr lang="nl-NL" sz="2000" b="1" kern="0" dirty="0" err="1"/>
              <a:t>and</a:t>
            </a:r>
            <a:r>
              <a:rPr lang="nl-NL" sz="2000" b="1" kern="0" dirty="0"/>
              <a:t> </a:t>
            </a:r>
            <a:r>
              <a:rPr lang="nl-NL" sz="2000" b="1" kern="0" dirty="0" err="1"/>
              <a:t>legal</a:t>
            </a:r>
            <a:r>
              <a:rPr lang="nl-NL" sz="2000" b="1" kern="0" dirty="0"/>
              <a:t> </a:t>
            </a:r>
            <a:r>
              <a:rPr lang="nl-NL" sz="2000" b="1" kern="0" dirty="0" err="1"/>
              <a:t>protection</a:t>
            </a:r>
            <a:endParaRPr lang="nl-NL" sz="2000" b="1" kern="0" dirty="0"/>
          </a:p>
          <a:p>
            <a:pPr lvl="1">
              <a:defRPr/>
            </a:pPr>
            <a:r>
              <a:rPr lang="nl-NL" sz="1800" kern="0" dirty="0" err="1"/>
              <a:t>Emphasis</a:t>
            </a:r>
            <a:r>
              <a:rPr lang="nl-NL" sz="1800" kern="0" dirty="0"/>
              <a:t> on </a:t>
            </a:r>
            <a:r>
              <a:rPr lang="nl-NL" sz="1800" kern="0" dirty="0" err="1"/>
              <a:t>algorithmic</a:t>
            </a:r>
            <a:r>
              <a:rPr lang="nl-NL" sz="1800" kern="0" dirty="0"/>
              <a:t> </a:t>
            </a:r>
            <a:r>
              <a:rPr lang="nl-NL" sz="1800" kern="0" dirty="0" err="1"/>
              <a:t>decisionmaking</a:t>
            </a:r>
            <a:r>
              <a:rPr lang="nl-NL" sz="1800" kern="0" dirty="0"/>
              <a:t> </a:t>
            </a:r>
            <a:r>
              <a:rPr lang="nl-NL" sz="1800" kern="0" dirty="0" err="1"/>
              <a:t>by</a:t>
            </a:r>
            <a:r>
              <a:rPr lang="nl-NL" sz="1800" kern="0" dirty="0"/>
              <a:t> </a:t>
            </a:r>
            <a:r>
              <a:rPr lang="nl-NL" sz="1800" kern="0" dirty="0" err="1"/>
              <a:t>governments</a:t>
            </a:r>
            <a:endParaRPr lang="nl-NL" sz="1800" kern="0" dirty="0"/>
          </a:p>
          <a:p>
            <a:pPr lvl="1">
              <a:defRPr/>
            </a:pPr>
            <a:r>
              <a:rPr lang="nl-NL" sz="1800" kern="0" dirty="0" err="1"/>
              <a:t>Transparency</a:t>
            </a:r>
            <a:r>
              <a:rPr lang="nl-NL" sz="1800" kern="0" dirty="0"/>
              <a:t> </a:t>
            </a:r>
            <a:r>
              <a:rPr lang="nl-NL" sz="1800" kern="0" dirty="0" err="1"/>
              <a:t>and</a:t>
            </a:r>
            <a:r>
              <a:rPr lang="nl-NL" sz="1800" kern="0" dirty="0"/>
              <a:t> </a:t>
            </a:r>
            <a:r>
              <a:rPr lang="nl-NL" sz="1800" kern="0" dirty="0" err="1"/>
              <a:t>explainability</a:t>
            </a:r>
            <a:endParaRPr lang="nl-NL" sz="1800" kern="0" dirty="0"/>
          </a:p>
          <a:p>
            <a:pPr lvl="1">
              <a:defRPr/>
            </a:pPr>
            <a:endParaRPr lang="nl-NL" sz="1800" kern="0" dirty="0"/>
          </a:p>
          <a:p>
            <a:pPr>
              <a:defRPr/>
            </a:pPr>
            <a:r>
              <a:rPr lang="nl-NL" sz="2000" b="1" kern="0" dirty="0"/>
              <a:t>3) </a:t>
            </a:r>
            <a:r>
              <a:rPr lang="nl-NL" sz="2000" b="1" kern="0" dirty="0" err="1"/>
              <a:t>Flexible</a:t>
            </a:r>
            <a:r>
              <a:rPr lang="nl-NL" sz="2000" b="1" kern="0" dirty="0"/>
              <a:t> </a:t>
            </a:r>
            <a:r>
              <a:rPr lang="nl-NL" sz="2000" b="1" kern="0" dirty="0" err="1"/>
              <a:t>pillar</a:t>
            </a:r>
            <a:endParaRPr lang="nl-NL" sz="2000" b="1" kern="0" dirty="0"/>
          </a:p>
          <a:p>
            <a:pPr lvl="1">
              <a:defRPr/>
            </a:pPr>
            <a:r>
              <a:rPr lang="nl-NL" sz="1800" kern="0" dirty="0"/>
              <a:t>AI </a:t>
            </a:r>
            <a:r>
              <a:rPr lang="nl-NL" sz="1800" kern="0" dirty="0" err="1"/>
              <a:t>regulation</a:t>
            </a:r>
            <a:r>
              <a:rPr lang="nl-NL" sz="1800" kern="0" dirty="0"/>
              <a:t>, </a:t>
            </a:r>
            <a:r>
              <a:rPr lang="nl-NL" sz="1800" kern="0" dirty="0" err="1"/>
              <a:t>government</a:t>
            </a:r>
            <a:r>
              <a:rPr lang="nl-NL" sz="1800" kern="0" dirty="0"/>
              <a:t> </a:t>
            </a:r>
            <a:r>
              <a:rPr lang="nl-NL" sz="1800" kern="0" dirty="0" err="1"/>
              <a:t>advice</a:t>
            </a:r>
            <a:r>
              <a:rPr lang="nl-NL" sz="1800" kern="0" dirty="0"/>
              <a:t> on </a:t>
            </a:r>
            <a:r>
              <a:rPr lang="nl-NL" sz="1800" kern="0" dirty="0" err="1"/>
              <a:t>instruments</a:t>
            </a:r>
            <a:r>
              <a:rPr lang="nl-NL" sz="1800" kern="0" dirty="0"/>
              <a:t> (alg. register, FRIA), </a:t>
            </a:r>
            <a:r>
              <a:rPr lang="nl-NL" sz="1800" kern="0" dirty="0" err="1"/>
              <a:t>legislation</a:t>
            </a:r>
            <a:r>
              <a:rPr lang="nl-NL" sz="1800" kern="0" dirty="0"/>
              <a:t> etc.</a:t>
            </a:r>
            <a:endParaRPr lang="nl-NL" sz="1800" i="1" kern="0" dirty="0">
              <a:solidFill>
                <a:srgbClr val="FF0000"/>
              </a:solidFill>
            </a:endParaRPr>
          </a:p>
          <a:p>
            <a:pPr marL="457200" lvl="1" indent="0">
              <a:buNone/>
              <a:defRPr/>
            </a:pPr>
            <a:endParaRPr lang="nl-NL" sz="2000" i="1" kern="0" dirty="0">
              <a:solidFill>
                <a:srgbClr val="FF0000"/>
              </a:solidFill>
            </a:endParaRPr>
          </a:p>
          <a:p>
            <a:pPr marL="457200" lvl="1" indent="0">
              <a:buNone/>
              <a:defRPr/>
            </a:pPr>
            <a:endParaRPr lang="nl-NL" sz="2000" i="1" kern="0" dirty="0">
              <a:solidFill>
                <a:srgbClr val="FF0000"/>
              </a:solidFill>
            </a:endParaRPr>
          </a:p>
        </p:txBody>
      </p:sp>
      <p:sp>
        <p:nvSpPr>
          <p:cNvPr id="2" name="Title 1">
            <a:extLst>
              <a:ext uri="{FF2B5EF4-FFF2-40B4-BE49-F238E27FC236}">
                <a16:creationId xmlns:a16="http://schemas.microsoft.com/office/drawing/2014/main" id="{EE238E91-DC1C-22BF-EA3B-1C540ACAA340}"/>
              </a:ext>
            </a:extLst>
          </p:cNvPr>
          <p:cNvSpPr>
            <a:spLocks noGrp="1"/>
          </p:cNvSpPr>
          <p:nvPr>
            <p:ph type="title"/>
          </p:nvPr>
        </p:nvSpPr>
        <p:spPr>
          <a:xfrm>
            <a:off x="1475656" y="242936"/>
            <a:ext cx="8229600" cy="1143000"/>
          </a:xfrm>
        </p:spPr>
        <p:txBody>
          <a:bodyPr/>
          <a:lstStyle/>
          <a:p>
            <a:r>
              <a:rPr lang="nl-NL" dirty="0"/>
              <a:t>Strategic </a:t>
            </a:r>
            <a:r>
              <a:rPr lang="nl-NL" dirty="0" err="1"/>
              <a:t>Programme</a:t>
            </a:r>
            <a:r>
              <a:rPr lang="nl-NL" dirty="0"/>
              <a:t> 2020-2023(+) </a:t>
            </a:r>
            <a:r>
              <a:rPr lang="nl-NL" dirty="0" err="1"/>
              <a:t>Digitalisation</a:t>
            </a:r>
            <a:r>
              <a:rPr lang="nl-NL" dirty="0"/>
              <a:t> </a:t>
            </a:r>
            <a:r>
              <a:rPr lang="nl-NL" dirty="0" err="1"/>
              <a:t>and</a:t>
            </a:r>
            <a:r>
              <a:rPr lang="nl-NL" dirty="0"/>
              <a:t> Human Rights</a:t>
            </a:r>
          </a:p>
        </p:txBody>
      </p:sp>
      <p:pic>
        <p:nvPicPr>
          <p:cNvPr id="4" name="Afbeelding 3">
            <a:extLst>
              <a:ext uri="{FF2B5EF4-FFF2-40B4-BE49-F238E27FC236}">
                <a16:creationId xmlns:a16="http://schemas.microsoft.com/office/drawing/2014/main" id="{84371242-D92B-AAFB-3FB0-B302B7F447F8}"/>
              </a:ext>
            </a:extLst>
          </p:cNvPr>
          <p:cNvPicPr>
            <a:picLocks noChangeAspect="1"/>
          </p:cNvPicPr>
          <p:nvPr/>
        </p:nvPicPr>
        <p:blipFill>
          <a:blip r:embed="rId3"/>
          <a:stretch>
            <a:fillRect/>
          </a:stretch>
        </p:blipFill>
        <p:spPr>
          <a:xfrm>
            <a:off x="6756553" y="1418407"/>
            <a:ext cx="1874396" cy="2644418"/>
          </a:xfrm>
          <a:prstGeom prst="rect">
            <a:avLst/>
          </a:prstGeom>
          <a:ln w="28575">
            <a:solidFill>
              <a:schemeClr val="tx1"/>
            </a:solidFill>
          </a:ln>
        </p:spPr>
      </p:pic>
      <p:pic>
        <p:nvPicPr>
          <p:cNvPr id="3" name="Tijdelijke aanduiding voor inhoud 5">
            <a:extLst>
              <a:ext uri="{FF2B5EF4-FFF2-40B4-BE49-F238E27FC236}">
                <a16:creationId xmlns:a16="http://schemas.microsoft.com/office/drawing/2014/main" id="{B8CB34D7-BF54-D41A-E080-64780083A511}"/>
              </a:ext>
            </a:extLst>
          </p:cNvPr>
          <p:cNvPicPr>
            <a:picLocks noGrp="1" noChangeAspect="1"/>
          </p:cNvPicPr>
          <p:nvPr>
            <p:ph idx="1"/>
          </p:nvPr>
        </p:nvPicPr>
        <p:blipFill>
          <a:blip r:embed="rId4"/>
          <a:stretch>
            <a:fillRect/>
          </a:stretch>
        </p:blipFill>
        <p:spPr>
          <a:xfrm>
            <a:off x="6876256" y="3529703"/>
            <a:ext cx="2183412" cy="3079678"/>
          </a:xfrm>
          <a:ln w="28575">
            <a:solidFill>
              <a:schemeClr val="tx1"/>
            </a:solid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6" end="6"/>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5">
                                            <p:txEl>
                                              <p:pRg st="7" end="7"/>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5">
                                            <p:txEl>
                                              <p:pRg st="8" end="8"/>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5">
                                            <p:txEl>
                                              <p:pRg st="10" end="10"/>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5">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68F6EB5-0C4D-EBC9-E0B8-448B1415AC63}"/>
              </a:ext>
            </a:extLst>
          </p:cNvPr>
          <p:cNvSpPr>
            <a:spLocks noGrp="1"/>
          </p:cNvSpPr>
          <p:nvPr>
            <p:ph type="title"/>
          </p:nvPr>
        </p:nvSpPr>
        <p:spPr/>
        <p:txBody>
          <a:bodyPr/>
          <a:lstStyle/>
          <a:p>
            <a:r>
              <a:rPr lang="nl-NL" dirty="0" err="1"/>
              <a:t>Our</a:t>
            </a:r>
            <a:r>
              <a:rPr lang="nl-NL" dirty="0"/>
              <a:t> </a:t>
            </a:r>
            <a:r>
              <a:rPr lang="nl-NL" dirty="0" err="1"/>
              <a:t>Institute</a:t>
            </a:r>
            <a:endParaRPr lang="nl-NL" dirty="0"/>
          </a:p>
        </p:txBody>
      </p:sp>
      <p:sp>
        <p:nvSpPr>
          <p:cNvPr id="3" name="Tijdelijke aanduiding voor inhoud 2">
            <a:extLst>
              <a:ext uri="{FF2B5EF4-FFF2-40B4-BE49-F238E27FC236}">
                <a16:creationId xmlns:a16="http://schemas.microsoft.com/office/drawing/2014/main" id="{737D2013-10CA-2D12-50DE-E035AC854346}"/>
              </a:ext>
            </a:extLst>
          </p:cNvPr>
          <p:cNvSpPr>
            <a:spLocks noGrp="1"/>
          </p:cNvSpPr>
          <p:nvPr>
            <p:ph idx="1"/>
          </p:nvPr>
        </p:nvSpPr>
        <p:spPr/>
        <p:txBody>
          <a:bodyPr/>
          <a:lstStyle/>
          <a:p>
            <a:r>
              <a:rPr lang="nl-NL" b="1" dirty="0"/>
              <a:t>Research &amp; </a:t>
            </a:r>
            <a:r>
              <a:rPr lang="nl-NL" b="1" dirty="0" err="1"/>
              <a:t>Advisory</a:t>
            </a:r>
            <a:r>
              <a:rPr lang="nl-NL" b="1" dirty="0"/>
              <a:t> </a:t>
            </a:r>
            <a:r>
              <a:rPr lang="nl-NL" b="1" dirty="0" err="1"/>
              <a:t>department</a:t>
            </a:r>
            <a:endParaRPr lang="nl-NL" b="1" dirty="0"/>
          </a:p>
          <a:p>
            <a:pPr lvl="1"/>
            <a:r>
              <a:rPr lang="nl-NL" dirty="0" err="1"/>
              <a:t>Programme</a:t>
            </a:r>
            <a:r>
              <a:rPr lang="nl-NL" dirty="0"/>
              <a:t> </a:t>
            </a:r>
            <a:r>
              <a:rPr lang="nl-NL" dirty="0" err="1">
                <a:solidFill>
                  <a:srgbClr val="C00000"/>
                </a:solidFill>
              </a:rPr>
              <a:t>Digitalisation</a:t>
            </a:r>
            <a:r>
              <a:rPr lang="nl-NL" dirty="0">
                <a:solidFill>
                  <a:srgbClr val="C00000"/>
                </a:solidFill>
              </a:rPr>
              <a:t> &amp; HR</a:t>
            </a:r>
          </a:p>
          <a:p>
            <a:endParaRPr lang="nl-NL" dirty="0"/>
          </a:p>
          <a:p>
            <a:r>
              <a:rPr lang="nl-NL" b="1" dirty="0"/>
              <a:t>Communications &amp; Public </a:t>
            </a:r>
            <a:r>
              <a:rPr lang="nl-NL" b="1" dirty="0" err="1"/>
              <a:t>Affairs</a:t>
            </a:r>
            <a:r>
              <a:rPr lang="nl-NL" b="1" dirty="0"/>
              <a:t> dep.</a:t>
            </a:r>
            <a:r>
              <a:rPr lang="nl-NL" dirty="0"/>
              <a:t>	</a:t>
            </a:r>
          </a:p>
          <a:p>
            <a:pPr lvl="1"/>
            <a:r>
              <a:rPr lang="nl-NL" dirty="0"/>
              <a:t>± 3.000-4.000 </a:t>
            </a:r>
            <a:r>
              <a:rPr lang="nl-NL" dirty="0" err="1"/>
              <a:t>complaints</a:t>
            </a:r>
            <a:r>
              <a:rPr lang="nl-NL" dirty="0"/>
              <a:t>/</a:t>
            </a:r>
            <a:r>
              <a:rPr lang="nl-NL" dirty="0" err="1"/>
              <a:t>questions</a:t>
            </a:r>
            <a:r>
              <a:rPr lang="nl-NL" dirty="0"/>
              <a:t> on HR (</a:t>
            </a:r>
            <a:r>
              <a:rPr lang="nl-NL" dirty="0" err="1"/>
              <a:t>majority</a:t>
            </a:r>
            <a:r>
              <a:rPr lang="nl-NL" dirty="0"/>
              <a:t> on </a:t>
            </a:r>
            <a:r>
              <a:rPr lang="nl-NL" dirty="0" err="1"/>
              <a:t>equal</a:t>
            </a:r>
            <a:r>
              <a:rPr lang="nl-NL" dirty="0"/>
              <a:t> treatment/</a:t>
            </a:r>
            <a:r>
              <a:rPr lang="nl-NL" dirty="0" err="1"/>
              <a:t>discrimination</a:t>
            </a:r>
            <a:r>
              <a:rPr lang="nl-NL" dirty="0"/>
              <a:t>)</a:t>
            </a:r>
          </a:p>
          <a:p>
            <a:pPr lvl="1"/>
            <a:r>
              <a:rPr lang="nl-NL" dirty="0"/>
              <a:t>± 600 ‘</a:t>
            </a:r>
            <a:r>
              <a:rPr lang="nl-NL" dirty="0" err="1"/>
              <a:t>requests</a:t>
            </a:r>
            <a:r>
              <a:rPr lang="nl-NL" dirty="0"/>
              <a:t> </a:t>
            </a:r>
            <a:r>
              <a:rPr lang="nl-NL" dirty="0" err="1"/>
              <a:t>for</a:t>
            </a:r>
            <a:r>
              <a:rPr lang="nl-NL" dirty="0"/>
              <a:t> a </a:t>
            </a:r>
            <a:r>
              <a:rPr lang="nl-NL" dirty="0" err="1"/>
              <a:t>judgment</a:t>
            </a:r>
            <a:r>
              <a:rPr lang="nl-NL" dirty="0"/>
              <a:t>’</a:t>
            </a:r>
          </a:p>
          <a:p>
            <a:pPr lvl="1"/>
            <a:endParaRPr lang="nl-NL" dirty="0"/>
          </a:p>
          <a:p>
            <a:r>
              <a:rPr lang="nl-NL" b="1" dirty="0"/>
              <a:t>Ruling </a:t>
            </a:r>
            <a:r>
              <a:rPr lang="nl-NL" b="1" dirty="0" err="1"/>
              <a:t>department</a:t>
            </a:r>
            <a:endParaRPr lang="nl-NL" b="1" dirty="0"/>
          </a:p>
          <a:p>
            <a:pPr lvl="1"/>
            <a:r>
              <a:rPr lang="nl-NL" dirty="0"/>
              <a:t>± 150 </a:t>
            </a:r>
            <a:r>
              <a:rPr lang="nl-NL" dirty="0" err="1"/>
              <a:t>rulings</a:t>
            </a:r>
            <a:r>
              <a:rPr lang="nl-NL" dirty="0"/>
              <a:t> in </a:t>
            </a:r>
            <a:r>
              <a:rPr lang="nl-NL" dirty="0" err="1"/>
              <a:t>equal</a:t>
            </a:r>
            <a:r>
              <a:rPr lang="nl-NL" dirty="0"/>
              <a:t> treatment cases</a:t>
            </a:r>
          </a:p>
          <a:p>
            <a:pPr lvl="1"/>
            <a:r>
              <a:rPr lang="nl-NL" dirty="0" err="1"/>
              <a:t>including</a:t>
            </a:r>
            <a:r>
              <a:rPr lang="nl-NL" dirty="0"/>
              <a:t> (</a:t>
            </a:r>
            <a:r>
              <a:rPr lang="nl-NL" dirty="0" err="1"/>
              <a:t>increasingly</a:t>
            </a:r>
            <a:r>
              <a:rPr lang="nl-NL" dirty="0"/>
              <a:t>) on </a:t>
            </a:r>
            <a:r>
              <a:rPr lang="nl-NL" dirty="0">
                <a:solidFill>
                  <a:srgbClr val="C00000"/>
                </a:solidFill>
              </a:rPr>
              <a:t>AI/</a:t>
            </a:r>
            <a:r>
              <a:rPr lang="nl-NL" dirty="0" err="1">
                <a:solidFill>
                  <a:srgbClr val="C00000"/>
                </a:solidFill>
              </a:rPr>
              <a:t>algorithms</a:t>
            </a:r>
            <a:endParaRPr lang="nl-NL" dirty="0">
              <a:solidFill>
                <a:srgbClr val="C00000"/>
              </a:solidFill>
            </a:endParaRPr>
          </a:p>
        </p:txBody>
      </p:sp>
      <p:sp>
        <p:nvSpPr>
          <p:cNvPr id="4" name="Tijdelijke aanduiding voor dianummer 3">
            <a:extLst>
              <a:ext uri="{FF2B5EF4-FFF2-40B4-BE49-F238E27FC236}">
                <a16:creationId xmlns:a16="http://schemas.microsoft.com/office/drawing/2014/main" id="{EF4153AE-225F-434E-C888-B2686C3A0E32}"/>
              </a:ext>
            </a:extLst>
          </p:cNvPr>
          <p:cNvSpPr>
            <a:spLocks noGrp="1"/>
          </p:cNvSpPr>
          <p:nvPr>
            <p:ph type="sldNum" sz="quarter" idx="10"/>
          </p:nvPr>
        </p:nvSpPr>
        <p:spPr/>
        <p:txBody>
          <a:bodyPr/>
          <a:lstStyle/>
          <a:p>
            <a:fld id="{BB209FA5-C485-4F84-BF2E-8373827B343A}" type="slidenum">
              <a:rPr lang="nl-NL" altLang="nl-NL" smtClean="0"/>
              <a:pPr/>
              <a:t>3</a:t>
            </a:fld>
            <a:endParaRPr lang="nl-NL" altLang="nl-NL"/>
          </a:p>
        </p:txBody>
      </p:sp>
      <p:sp>
        <p:nvSpPr>
          <p:cNvPr id="5" name="Pijl: omhoog/omlaag 4">
            <a:extLst>
              <a:ext uri="{FF2B5EF4-FFF2-40B4-BE49-F238E27FC236}">
                <a16:creationId xmlns:a16="http://schemas.microsoft.com/office/drawing/2014/main" id="{72B8726F-EB7D-30A4-D081-494109FABF99}"/>
              </a:ext>
            </a:extLst>
          </p:cNvPr>
          <p:cNvSpPr/>
          <p:nvPr/>
        </p:nvSpPr>
        <p:spPr>
          <a:xfrm>
            <a:off x="3707904" y="2492896"/>
            <a:ext cx="864096" cy="2880791"/>
          </a:xfrm>
          <a:prstGeom prst="upDownArrow">
            <a:avLst/>
          </a:prstGeom>
          <a:solidFill>
            <a:srgbClr val="F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Tree>
    <p:extLst>
      <p:ext uri="{BB962C8B-B14F-4D97-AF65-F5344CB8AC3E}">
        <p14:creationId xmlns:p14="http://schemas.microsoft.com/office/powerpoint/2010/main" val="21589167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A20402F-D3C6-91BD-CAC4-C1A20BF613AA}"/>
              </a:ext>
            </a:extLst>
          </p:cNvPr>
          <p:cNvSpPr>
            <a:spLocks noGrp="1"/>
          </p:cNvSpPr>
          <p:nvPr>
            <p:ph type="title"/>
          </p:nvPr>
        </p:nvSpPr>
        <p:spPr/>
        <p:txBody>
          <a:bodyPr/>
          <a:lstStyle/>
          <a:p>
            <a:r>
              <a:rPr lang="nl-NL" dirty="0"/>
              <a:t>Case 1: </a:t>
            </a:r>
            <a:r>
              <a:rPr lang="nl-NL" dirty="0" err="1"/>
              <a:t>Childcare</a:t>
            </a:r>
            <a:r>
              <a:rPr lang="nl-NL" dirty="0"/>
              <a:t> </a:t>
            </a:r>
            <a:r>
              <a:rPr lang="nl-NL" dirty="0" err="1"/>
              <a:t>allowance</a:t>
            </a:r>
            <a:endParaRPr lang="nl-NL" dirty="0"/>
          </a:p>
        </p:txBody>
      </p:sp>
      <p:sp>
        <p:nvSpPr>
          <p:cNvPr id="3" name="Tijdelijke aanduiding voor inhoud 2">
            <a:extLst>
              <a:ext uri="{FF2B5EF4-FFF2-40B4-BE49-F238E27FC236}">
                <a16:creationId xmlns:a16="http://schemas.microsoft.com/office/drawing/2014/main" id="{C4B16B6F-AA3B-FBEE-B86E-5D28AAE53FD5}"/>
              </a:ext>
            </a:extLst>
          </p:cNvPr>
          <p:cNvSpPr>
            <a:spLocks noGrp="1"/>
          </p:cNvSpPr>
          <p:nvPr>
            <p:ph idx="1"/>
          </p:nvPr>
        </p:nvSpPr>
        <p:spPr>
          <a:xfrm>
            <a:off x="436563" y="1108074"/>
            <a:ext cx="8229600" cy="5129237"/>
          </a:xfrm>
        </p:spPr>
        <p:txBody>
          <a:bodyPr/>
          <a:lstStyle/>
          <a:p>
            <a:pPr marL="0" indent="0">
              <a:buNone/>
            </a:pPr>
            <a:r>
              <a:rPr lang="nl-NL" sz="2000" b="1" i="1" dirty="0" err="1"/>
              <a:t>What</a:t>
            </a:r>
            <a:r>
              <a:rPr lang="nl-NL" sz="2000" b="1" i="1" dirty="0"/>
              <a:t> </a:t>
            </a:r>
            <a:r>
              <a:rPr lang="nl-NL" sz="2000" b="1" i="1" dirty="0" err="1"/>
              <a:t>happened</a:t>
            </a:r>
            <a:r>
              <a:rPr lang="nl-NL" sz="2000" b="1" i="1" dirty="0"/>
              <a:t>: </a:t>
            </a:r>
          </a:p>
          <a:p>
            <a:r>
              <a:rPr lang="en-US" sz="2000" i="1" dirty="0"/>
              <a:t>Childcare allowance affair</a:t>
            </a:r>
            <a:r>
              <a:rPr lang="en-US" sz="2000" dirty="0"/>
              <a:t>: due to politically mandated harsh fraud policies by the Dutch Tax Authority on advances of childcare allowances, tens of thousands of Dutch citizens were wrongfully accused of fraud (which caused them to fall into huge debts, losing their houses, disrupting families etc.)</a:t>
            </a:r>
          </a:p>
          <a:p>
            <a:r>
              <a:rPr lang="en-US" sz="2000" dirty="0"/>
              <a:t>Dozens of affected parents filed a complaint with our Institute, claiming discrimination based on their non-Dutch origin.</a:t>
            </a:r>
          </a:p>
          <a:p>
            <a:pPr marL="0" indent="0">
              <a:buNone/>
            </a:pPr>
            <a:endParaRPr lang="nl-NL" sz="2000" b="1" i="1" dirty="0"/>
          </a:p>
          <a:p>
            <a:pPr marL="0" indent="0">
              <a:buNone/>
            </a:pPr>
            <a:r>
              <a:rPr lang="nl-NL" sz="2000" b="1" i="1" dirty="0" err="1"/>
              <a:t>What</a:t>
            </a:r>
            <a:r>
              <a:rPr lang="nl-NL" sz="2000" b="1" i="1" dirty="0"/>
              <a:t> </a:t>
            </a:r>
            <a:r>
              <a:rPr lang="nl-NL" sz="2000" b="1" i="1" dirty="0" err="1"/>
              <a:t>role</a:t>
            </a:r>
            <a:r>
              <a:rPr lang="nl-NL" sz="2000" b="1" i="1" dirty="0"/>
              <a:t> AI/</a:t>
            </a:r>
            <a:r>
              <a:rPr lang="nl-NL" sz="2000" b="1" i="1" dirty="0" err="1"/>
              <a:t>algorithm</a:t>
            </a:r>
            <a:r>
              <a:rPr lang="nl-NL" sz="2000" b="1" i="1" dirty="0"/>
              <a:t>:</a:t>
            </a:r>
          </a:p>
          <a:p>
            <a:r>
              <a:rPr lang="en-US" sz="2000" dirty="0"/>
              <a:t>Risk assessment system (in-house developed)</a:t>
            </a:r>
          </a:p>
          <a:p>
            <a:r>
              <a:rPr lang="en-US" sz="2000" dirty="0"/>
              <a:t>Wide range of indicators argued to be ‘predictive’ of chance of fraud or mistakes, assigning risk scores to each application &gt; investigative action, blacklists</a:t>
            </a:r>
            <a:endParaRPr lang="nl-NL" sz="2000" dirty="0"/>
          </a:p>
          <a:p>
            <a:pPr marL="0" indent="0">
              <a:buNone/>
            </a:pPr>
            <a:endParaRPr lang="nl-NL" sz="2000" b="1" i="1" dirty="0"/>
          </a:p>
        </p:txBody>
      </p:sp>
      <p:sp>
        <p:nvSpPr>
          <p:cNvPr id="4" name="Tijdelijke aanduiding voor dianummer 3">
            <a:extLst>
              <a:ext uri="{FF2B5EF4-FFF2-40B4-BE49-F238E27FC236}">
                <a16:creationId xmlns:a16="http://schemas.microsoft.com/office/drawing/2014/main" id="{7F8489F6-818D-5DCD-D283-C60C2B0FAA42}"/>
              </a:ext>
            </a:extLst>
          </p:cNvPr>
          <p:cNvSpPr>
            <a:spLocks noGrp="1"/>
          </p:cNvSpPr>
          <p:nvPr>
            <p:ph type="sldNum" sz="quarter" idx="10"/>
          </p:nvPr>
        </p:nvSpPr>
        <p:spPr/>
        <p:txBody>
          <a:bodyPr/>
          <a:lstStyle/>
          <a:p>
            <a:fld id="{BB209FA5-C485-4F84-BF2E-8373827B343A}" type="slidenum">
              <a:rPr lang="nl-NL" altLang="nl-NL" smtClean="0"/>
              <a:pPr/>
              <a:t>4</a:t>
            </a:fld>
            <a:endParaRPr lang="nl-NL" altLang="nl-NL"/>
          </a:p>
        </p:txBody>
      </p:sp>
    </p:spTree>
    <p:extLst>
      <p:ext uri="{BB962C8B-B14F-4D97-AF65-F5344CB8AC3E}">
        <p14:creationId xmlns:p14="http://schemas.microsoft.com/office/powerpoint/2010/main" val="20411395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5" end="5"/>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A20402F-D3C6-91BD-CAC4-C1A20BF613AA}"/>
              </a:ext>
            </a:extLst>
          </p:cNvPr>
          <p:cNvSpPr>
            <a:spLocks noGrp="1"/>
          </p:cNvSpPr>
          <p:nvPr>
            <p:ph type="title"/>
          </p:nvPr>
        </p:nvSpPr>
        <p:spPr/>
        <p:txBody>
          <a:bodyPr/>
          <a:lstStyle/>
          <a:p>
            <a:r>
              <a:rPr lang="nl-NL" dirty="0"/>
              <a:t>Case 1: </a:t>
            </a:r>
            <a:r>
              <a:rPr lang="nl-NL" dirty="0" err="1"/>
              <a:t>Childcare</a:t>
            </a:r>
            <a:r>
              <a:rPr lang="nl-NL" dirty="0"/>
              <a:t> </a:t>
            </a:r>
            <a:r>
              <a:rPr lang="nl-NL" dirty="0" err="1"/>
              <a:t>allowance</a:t>
            </a:r>
            <a:r>
              <a:rPr lang="nl-NL" dirty="0"/>
              <a:t> (II)</a:t>
            </a:r>
          </a:p>
        </p:txBody>
      </p:sp>
      <p:sp>
        <p:nvSpPr>
          <p:cNvPr id="3" name="Tijdelijke aanduiding voor inhoud 2">
            <a:extLst>
              <a:ext uri="{FF2B5EF4-FFF2-40B4-BE49-F238E27FC236}">
                <a16:creationId xmlns:a16="http://schemas.microsoft.com/office/drawing/2014/main" id="{C4B16B6F-AA3B-FBEE-B86E-5D28AAE53FD5}"/>
              </a:ext>
            </a:extLst>
          </p:cNvPr>
          <p:cNvSpPr>
            <a:spLocks noGrp="1"/>
          </p:cNvSpPr>
          <p:nvPr>
            <p:ph idx="1"/>
          </p:nvPr>
        </p:nvSpPr>
        <p:spPr>
          <a:xfrm>
            <a:off x="436563" y="1108075"/>
            <a:ext cx="8229600" cy="4913214"/>
          </a:xfrm>
        </p:spPr>
        <p:txBody>
          <a:bodyPr/>
          <a:lstStyle/>
          <a:p>
            <a:pPr marL="0" indent="0">
              <a:buNone/>
            </a:pPr>
            <a:r>
              <a:rPr lang="nl-NL" sz="2000" b="1" i="1" dirty="0" err="1"/>
              <a:t>Our</a:t>
            </a:r>
            <a:r>
              <a:rPr lang="nl-NL" sz="2000" b="1" i="1" dirty="0"/>
              <a:t> verdict: </a:t>
            </a:r>
          </a:p>
          <a:p>
            <a:r>
              <a:rPr lang="en-US" sz="2000" dirty="0"/>
              <a:t>Our </a:t>
            </a:r>
            <a:r>
              <a:rPr lang="en-US" sz="2000" u="sng" dirty="0"/>
              <a:t>preliminary investigation</a:t>
            </a:r>
            <a:r>
              <a:rPr lang="en-US" sz="2000" dirty="0"/>
              <a:t> (Sept 2022) focusing on statistical data, revealed that people of foreign origin were more often affected by the harsh fraud approach of the Tax Authority.</a:t>
            </a:r>
          </a:p>
          <a:p>
            <a:r>
              <a:rPr lang="en-US" sz="2000" dirty="0"/>
              <a:t>Sufficient to presume discrimination in all individual cases &gt; reverses the </a:t>
            </a:r>
            <a:r>
              <a:rPr lang="en-US" sz="2000" i="1" dirty="0"/>
              <a:t>burden of proof</a:t>
            </a:r>
            <a:r>
              <a:rPr lang="en-US" sz="2000" dirty="0"/>
              <a:t>: parents do not have to prove that they were discriminated against; instead, the Tax Authority must prove that there was </a:t>
            </a:r>
            <a:r>
              <a:rPr lang="en-US" sz="2000" i="1" dirty="0"/>
              <a:t>no </a:t>
            </a:r>
            <a:r>
              <a:rPr lang="en-US" sz="2000" dirty="0"/>
              <a:t>discrimination.</a:t>
            </a:r>
          </a:p>
          <a:p>
            <a:r>
              <a:rPr lang="en-US" sz="2000" dirty="0"/>
              <a:t>However, not yet clear what caused the measured statistical effects. </a:t>
            </a:r>
          </a:p>
          <a:p>
            <a:pPr lvl="1"/>
            <a:r>
              <a:rPr lang="en-US" sz="2000" dirty="0"/>
              <a:t>If selection criteria lead to </a:t>
            </a:r>
            <a:r>
              <a:rPr lang="en-US" sz="2000" u="sng" dirty="0"/>
              <a:t>direct</a:t>
            </a:r>
            <a:r>
              <a:rPr lang="en-US" sz="2000" dirty="0"/>
              <a:t> discrimination &gt; unlawful</a:t>
            </a:r>
          </a:p>
          <a:p>
            <a:pPr lvl="1"/>
            <a:r>
              <a:rPr lang="en-US" sz="2000" dirty="0"/>
              <a:t>If </a:t>
            </a:r>
            <a:r>
              <a:rPr lang="en-US" sz="2000" u="sng" dirty="0"/>
              <a:t>indirect</a:t>
            </a:r>
            <a:r>
              <a:rPr lang="en-US" sz="2000" dirty="0"/>
              <a:t> discrimination &gt; objective justification possible</a:t>
            </a:r>
          </a:p>
          <a:p>
            <a:r>
              <a:rPr lang="en-US" sz="2000" dirty="0"/>
              <a:t>First three individual cases: indirect unlawful discrimination </a:t>
            </a:r>
          </a:p>
        </p:txBody>
      </p:sp>
      <p:sp>
        <p:nvSpPr>
          <p:cNvPr id="4" name="Tijdelijke aanduiding voor dianummer 3">
            <a:extLst>
              <a:ext uri="{FF2B5EF4-FFF2-40B4-BE49-F238E27FC236}">
                <a16:creationId xmlns:a16="http://schemas.microsoft.com/office/drawing/2014/main" id="{7F8489F6-818D-5DCD-D283-C60C2B0FAA42}"/>
              </a:ext>
            </a:extLst>
          </p:cNvPr>
          <p:cNvSpPr>
            <a:spLocks noGrp="1"/>
          </p:cNvSpPr>
          <p:nvPr>
            <p:ph type="sldNum" sz="quarter" idx="10"/>
          </p:nvPr>
        </p:nvSpPr>
        <p:spPr/>
        <p:txBody>
          <a:bodyPr/>
          <a:lstStyle/>
          <a:p>
            <a:fld id="{BB209FA5-C485-4F84-BF2E-8373827B343A}" type="slidenum">
              <a:rPr lang="nl-NL" altLang="nl-NL" smtClean="0"/>
              <a:pPr/>
              <a:t>5</a:t>
            </a:fld>
            <a:endParaRPr lang="nl-NL" altLang="nl-NL"/>
          </a:p>
        </p:txBody>
      </p:sp>
    </p:spTree>
    <p:extLst>
      <p:ext uri="{BB962C8B-B14F-4D97-AF65-F5344CB8AC3E}">
        <p14:creationId xmlns:p14="http://schemas.microsoft.com/office/powerpoint/2010/main" val="7676541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4" end="4"/>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A20402F-D3C6-91BD-CAC4-C1A20BF613AA}"/>
              </a:ext>
            </a:extLst>
          </p:cNvPr>
          <p:cNvSpPr>
            <a:spLocks noGrp="1"/>
          </p:cNvSpPr>
          <p:nvPr>
            <p:ph type="title"/>
          </p:nvPr>
        </p:nvSpPr>
        <p:spPr/>
        <p:txBody>
          <a:bodyPr/>
          <a:lstStyle/>
          <a:p>
            <a:r>
              <a:rPr lang="nl-NL" dirty="0"/>
              <a:t>Case 1: </a:t>
            </a:r>
            <a:r>
              <a:rPr lang="nl-NL" dirty="0" err="1"/>
              <a:t>Childcare</a:t>
            </a:r>
            <a:r>
              <a:rPr lang="nl-NL" dirty="0"/>
              <a:t> </a:t>
            </a:r>
            <a:r>
              <a:rPr lang="nl-NL" dirty="0" err="1"/>
              <a:t>allowance</a:t>
            </a:r>
            <a:r>
              <a:rPr lang="nl-NL" dirty="0"/>
              <a:t> (III)</a:t>
            </a:r>
          </a:p>
        </p:txBody>
      </p:sp>
      <p:sp>
        <p:nvSpPr>
          <p:cNvPr id="3" name="Tijdelijke aanduiding voor inhoud 2">
            <a:extLst>
              <a:ext uri="{FF2B5EF4-FFF2-40B4-BE49-F238E27FC236}">
                <a16:creationId xmlns:a16="http://schemas.microsoft.com/office/drawing/2014/main" id="{C4B16B6F-AA3B-FBEE-B86E-5D28AAE53FD5}"/>
              </a:ext>
            </a:extLst>
          </p:cNvPr>
          <p:cNvSpPr>
            <a:spLocks noGrp="1"/>
          </p:cNvSpPr>
          <p:nvPr>
            <p:ph idx="1"/>
          </p:nvPr>
        </p:nvSpPr>
        <p:spPr>
          <a:xfrm>
            <a:off x="436563" y="1108075"/>
            <a:ext cx="8229600" cy="4913214"/>
          </a:xfrm>
        </p:spPr>
        <p:txBody>
          <a:bodyPr/>
          <a:lstStyle/>
          <a:p>
            <a:pPr marL="0" indent="0">
              <a:buNone/>
            </a:pPr>
            <a:r>
              <a:rPr lang="nl-NL" sz="2000" b="1" i="1" dirty="0" err="1"/>
              <a:t>Why</a:t>
            </a:r>
            <a:r>
              <a:rPr lang="nl-NL" sz="2000" b="1" i="1" dirty="0"/>
              <a:t> </a:t>
            </a:r>
            <a:r>
              <a:rPr lang="nl-NL" sz="2000" b="1" i="1" dirty="0" err="1"/>
              <a:t>interesting</a:t>
            </a:r>
            <a:r>
              <a:rPr lang="nl-NL" sz="2000" b="1" i="1" dirty="0"/>
              <a:t>: </a:t>
            </a:r>
          </a:p>
          <a:p>
            <a:r>
              <a:rPr lang="en-US" sz="2000" dirty="0"/>
              <a:t>Dutch Data Protection Authority: ‘Nationality’ and ‘double nationality’ used as indicators &gt; “Discrimination, according to GDPR”</a:t>
            </a:r>
          </a:p>
          <a:p>
            <a:r>
              <a:rPr lang="en-US" sz="2000" dirty="0"/>
              <a:t>NL Institute for Human Rights: assessing discriminatory </a:t>
            </a:r>
            <a:r>
              <a:rPr lang="en-US" sz="2000" i="1" dirty="0"/>
              <a:t>effects</a:t>
            </a:r>
            <a:r>
              <a:rPr lang="en-US" sz="2000" dirty="0"/>
              <a:t> by looking at the statistical data, hearings, direct vs. indirect</a:t>
            </a:r>
          </a:p>
        </p:txBody>
      </p:sp>
      <p:sp>
        <p:nvSpPr>
          <p:cNvPr id="4" name="Tijdelijke aanduiding voor dianummer 3">
            <a:extLst>
              <a:ext uri="{FF2B5EF4-FFF2-40B4-BE49-F238E27FC236}">
                <a16:creationId xmlns:a16="http://schemas.microsoft.com/office/drawing/2014/main" id="{7F8489F6-818D-5DCD-D283-C60C2B0FAA42}"/>
              </a:ext>
            </a:extLst>
          </p:cNvPr>
          <p:cNvSpPr>
            <a:spLocks noGrp="1"/>
          </p:cNvSpPr>
          <p:nvPr>
            <p:ph type="sldNum" sz="quarter" idx="10"/>
          </p:nvPr>
        </p:nvSpPr>
        <p:spPr/>
        <p:txBody>
          <a:bodyPr/>
          <a:lstStyle/>
          <a:p>
            <a:fld id="{BB209FA5-C485-4F84-BF2E-8373827B343A}" type="slidenum">
              <a:rPr lang="nl-NL" altLang="nl-NL" smtClean="0"/>
              <a:pPr/>
              <a:t>6</a:t>
            </a:fld>
            <a:endParaRPr lang="nl-NL" altLang="nl-NL"/>
          </a:p>
        </p:txBody>
      </p:sp>
      <p:pic>
        <p:nvPicPr>
          <p:cNvPr id="5" name="Picture 2">
            <a:extLst>
              <a:ext uri="{FF2B5EF4-FFF2-40B4-BE49-F238E27FC236}">
                <a16:creationId xmlns:a16="http://schemas.microsoft.com/office/drawing/2014/main" id="{A8B638A0-C145-143D-A964-190B4F01D5D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75656" y="3652417"/>
            <a:ext cx="3267342" cy="2614768"/>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6">
            <a:extLst>
              <a:ext uri="{FF2B5EF4-FFF2-40B4-BE49-F238E27FC236}">
                <a16:creationId xmlns:a16="http://schemas.microsoft.com/office/drawing/2014/main" id="{8629A456-B785-58E5-0D4D-904D2C666AC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299321" y="3669959"/>
            <a:ext cx="3259505" cy="261476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5194601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A20402F-D3C6-91BD-CAC4-C1A20BF613AA}"/>
              </a:ext>
            </a:extLst>
          </p:cNvPr>
          <p:cNvSpPr>
            <a:spLocks noGrp="1"/>
          </p:cNvSpPr>
          <p:nvPr>
            <p:ph type="title"/>
          </p:nvPr>
        </p:nvSpPr>
        <p:spPr/>
        <p:txBody>
          <a:bodyPr/>
          <a:lstStyle/>
          <a:p>
            <a:r>
              <a:rPr lang="nl-NL" dirty="0"/>
              <a:t>Case 2: Dating app</a:t>
            </a:r>
          </a:p>
        </p:txBody>
      </p:sp>
      <p:sp>
        <p:nvSpPr>
          <p:cNvPr id="3" name="Tijdelijke aanduiding voor inhoud 2">
            <a:extLst>
              <a:ext uri="{FF2B5EF4-FFF2-40B4-BE49-F238E27FC236}">
                <a16:creationId xmlns:a16="http://schemas.microsoft.com/office/drawing/2014/main" id="{C4B16B6F-AA3B-FBEE-B86E-5D28AAE53FD5}"/>
              </a:ext>
            </a:extLst>
          </p:cNvPr>
          <p:cNvSpPr>
            <a:spLocks noGrp="1"/>
          </p:cNvSpPr>
          <p:nvPr>
            <p:ph idx="1"/>
          </p:nvPr>
        </p:nvSpPr>
        <p:spPr>
          <a:xfrm>
            <a:off x="436563" y="1108075"/>
            <a:ext cx="8229600" cy="4641850"/>
          </a:xfrm>
        </p:spPr>
        <p:txBody>
          <a:bodyPr/>
          <a:lstStyle/>
          <a:p>
            <a:pPr marL="0" indent="0">
              <a:buNone/>
            </a:pPr>
            <a:r>
              <a:rPr lang="nl-NL" sz="2000" b="1" i="1" dirty="0" err="1"/>
              <a:t>What</a:t>
            </a:r>
            <a:r>
              <a:rPr lang="nl-NL" sz="2000" b="1" i="1" dirty="0"/>
              <a:t> </a:t>
            </a:r>
            <a:r>
              <a:rPr lang="nl-NL" sz="2000" b="1" i="1" dirty="0" err="1"/>
              <a:t>happened</a:t>
            </a:r>
            <a:r>
              <a:rPr lang="nl-NL" sz="2000" b="1" i="1" dirty="0"/>
              <a:t>: </a:t>
            </a:r>
          </a:p>
          <a:p>
            <a:r>
              <a:rPr lang="en-US" sz="2000" dirty="0"/>
              <a:t>Users of the Dutch dating app Breeze complained about a lack of diversity in their matching suggestions.</a:t>
            </a:r>
          </a:p>
          <a:p>
            <a:r>
              <a:rPr lang="en-US" sz="2000" dirty="0"/>
              <a:t>Suspicions arose that Breeze's self-learning algorithm calculated a lower matching probability for users with a dark skin tone or non-Dutch background, resulting in fewer introductions to others.</a:t>
            </a:r>
          </a:p>
          <a:p>
            <a:r>
              <a:rPr lang="en-US" sz="2000" dirty="0"/>
              <a:t>Breeze requested Own Conduct Judgment (so no defendant): approval to modify its algorithm to ensure equal frequencies of introductions (or would that be unallowed preferential treatment)?</a:t>
            </a:r>
          </a:p>
          <a:p>
            <a:endParaRPr lang="nl-NL" sz="1000" dirty="0"/>
          </a:p>
          <a:p>
            <a:pPr marL="0" indent="0">
              <a:buNone/>
            </a:pPr>
            <a:r>
              <a:rPr lang="nl-NL" sz="2000" b="1" i="1" dirty="0" err="1"/>
              <a:t>What</a:t>
            </a:r>
            <a:r>
              <a:rPr lang="nl-NL" sz="2000" b="1" i="1" dirty="0"/>
              <a:t> </a:t>
            </a:r>
            <a:r>
              <a:rPr lang="nl-NL" sz="2000" b="1" i="1" dirty="0" err="1"/>
              <a:t>role</a:t>
            </a:r>
            <a:r>
              <a:rPr lang="nl-NL" sz="2000" b="1" i="1" dirty="0"/>
              <a:t> AI/</a:t>
            </a:r>
            <a:r>
              <a:rPr lang="nl-NL" sz="2000" b="1" i="1" dirty="0" err="1"/>
              <a:t>algorithm</a:t>
            </a:r>
            <a:r>
              <a:rPr lang="nl-NL" sz="2000" b="1" i="1" dirty="0"/>
              <a:t>:</a:t>
            </a:r>
          </a:p>
          <a:p>
            <a:r>
              <a:rPr lang="en-US" sz="2000" dirty="0"/>
              <a:t>Breeze employed a self-learning algorithm to suggest user matches based on calculated matching probabilities derived from profile information and </a:t>
            </a:r>
            <a:r>
              <a:rPr lang="en-US" sz="2000" u="sng" dirty="0"/>
              <a:t>user liking behavior</a:t>
            </a:r>
            <a:r>
              <a:rPr lang="en-US" sz="2000" dirty="0"/>
              <a:t>.</a:t>
            </a:r>
          </a:p>
          <a:p>
            <a:r>
              <a:rPr lang="en-US" sz="2000" dirty="0"/>
              <a:t>There was </a:t>
            </a:r>
            <a:r>
              <a:rPr lang="en-US" sz="2000" i="1" dirty="0"/>
              <a:t>suspicion</a:t>
            </a:r>
            <a:r>
              <a:rPr lang="en-US" sz="2000" dirty="0"/>
              <a:t> that the algorithm </a:t>
            </a:r>
            <a:r>
              <a:rPr lang="en-US" sz="2000" i="1" dirty="0"/>
              <a:t>reinforced</a:t>
            </a:r>
            <a:r>
              <a:rPr lang="en-US" sz="2000" dirty="0"/>
              <a:t> user preferences, leading to a lack of diversity in match suggestions</a:t>
            </a:r>
            <a:endParaRPr lang="nl-NL" sz="2000" dirty="0"/>
          </a:p>
        </p:txBody>
      </p:sp>
      <p:sp>
        <p:nvSpPr>
          <p:cNvPr id="4" name="Tijdelijke aanduiding voor dianummer 3">
            <a:extLst>
              <a:ext uri="{FF2B5EF4-FFF2-40B4-BE49-F238E27FC236}">
                <a16:creationId xmlns:a16="http://schemas.microsoft.com/office/drawing/2014/main" id="{7F8489F6-818D-5DCD-D283-C60C2B0FAA42}"/>
              </a:ext>
            </a:extLst>
          </p:cNvPr>
          <p:cNvSpPr>
            <a:spLocks noGrp="1"/>
          </p:cNvSpPr>
          <p:nvPr>
            <p:ph type="sldNum" sz="quarter" idx="10"/>
          </p:nvPr>
        </p:nvSpPr>
        <p:spPr/>
        <p:txBody>
          <a:bodyPr/>
          <a:lstStyle/>
          <a:p>
            <a:fld id="{BB209FA5-C485-4F84-BF2E-8373827B343A}" type="slidenum">
              <a:rPr lang="nl-NL" altLang="nl-NL" smtClean="0"/>
              <a:pPr/>
              <a:t>7</a:t>
            </a:fld>
            <a:endParaRPr lang="nl-NL" altLang="nl-NL"/>
          </a:p>
        </p:txBody>
      </p:sp>
    </p:spTree>
    <p:extLst>
      <p:ext uri="{BB962C8B-B14F-4D97-AF65-F5344CB8AC3E}">
        <p14:creationId xmlns:p14="http://schemas.microsoft.com/office/powerpoint/2010/main" val="17236794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5" end="5"/>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6" end="6"/>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A20402F-D3C6-91BD-CAC4-C1A20BF613AA}"/>
              </a:ext>
            </a:extLst>
          </p:cNvPr>
          <p:cNvSpPr>
            <a:spLocks noGrp="1"/>
          </p:cNvSpPr>
          <p:nvPr>
            <p:ph type="title"/>
          </p:nvPr>
        </p:nvSpPr>
        <p:spPr/>
        <p:txBody>
          <a:bodyPr/>
          <a:lstStyle/>
          <a:p>
            <a:r>
              <a:rPr lang="nl-NL" dirty="0"/>
              <a:t>Case 2: Dating app (II)</a:t>
            </a:r>
          </a:p>
        </p:txBody>
      </p:sp>
      <p:sp>
        <p:nvSpPr>
          <p:cNvPr id="3" name="Tijdelijke aanduiding voor inhoud 2">
            <a:extLst>
              <a:ext uri="{FF2B5EF4-FFF2-40B4-BE49-F238E27FC236}">
                <a16:creationId xmlns:a16="http://schemas.microsoft.com/office/drawing/2014/main" id="{C4B16B6F-AA3B-FBEE-B86E-5D28AAE53FD5}"/>
              </a:ext>
            </a:extLst>
          </p:cNvPr>
          <p:cNvSpPr>
            <a:spLocks noGrp="1"/>
          </p:cNvSpPr>
          <p:nvPr>
            <p:ph idx="1"/>
          </p:nvPr>
        </p:nvSpPr>
        <p:spPr>
          <a:xfrm>
            <a:off x="436563" y="1108075"/>
            <a:ext cx="8229600" cy="4641850"/>
          </a:xfrm>
        </p:spPr>
        <p:txBody>
          <a:bodyPr/>
          <a:lstStyle/>
          <a:p>
            <a:pPr marL="0" indent="0">
              <a:buNone/>
            </a:pPr>
            <a:r>
              <a:rPr lang="nl-NL" sz="2000" b="1" i="1" dirty="0" err="1"/>
              <a:t>Our</a:t>
            </a:r>
            <a:r>
              <a:rPr lang="nl-NL" sz="2000" b="1" i="1" dirty="0"/>
              <a:t> verdict: </a:t>
            </a:r>
          </a:p>
          <a:p>
            <a:r>
              <a:rPr lang="en-US" sz="2000" i="1" dirty="0"/>
              <a:t>It is likely </a:t>
            </a:r>
            <a:r>
              <a:rPr lang="en-US" sz="2000" dirty="0"/>
              <a:t>that the algorithm discriminated as users with a dark skin tone or non-Dutch background were presented less frequently.</a:t>
            </a:r>
          </a:p>
          <a:p>
            <a:r>
              <a:rPr lang="en-US" sz="2000" dirty="0"/>
              <a:t>Breeze is not only allowed but </a:t>
            </a:r>
            <a:r>
              <a:rPr lang="en-US" sz="2000" i="1" dirty="0"/>
              <a:t>obligated</a:t>
            </a:r>
            <a:r>
              <a:rPr lang="en-US" sz="2000" dirty="0"/>
              <a:t> to adjust the algorithm to prevent discrimination.</a:t>
            </a:r>
          </a:p>
          <a:p>
            <a:r>
              <a:rPr lang="en-US" sz="2000" dirty="0"/>
              <a:t>Measures to increase matching probabilities were not considered preferential treatment but rather compensation for potential unequal treatment.</a:t>
            </a:r>
          </a:p>
          <a:p>
            <a:pPr marL="0" indent="0">
              <a:buNone/>
            </a:pPr>
            <a:endParaRPr lang="en-US" sz="2000" dirty="0"/>
          </a:p>
        </p:txBody>
      </p:sp>
      <p:sp>
        <p:nvSpPr>
          <p:cNvPr id="4" name="Tijdelijke aanduiding voor dianummer 3">
            <a:extLst>
              <a:ext uri="{FF2B5EF4-FFF2-40B4-BE49-F238E27FC236}">
                <a16:creationId xmlns:a16="http://schemas.microsoft.com/office/drawing/2014/main" id="{7F8489F6-818D-5DCD-D283-C60C2B0FAA42}"/>
              </a:ext>
            </a:extLst>
          </p:cNvPr>
          <p:cNvSpPr>
            <a:spLocks noGrp="1"/>
          </p:cNvSpPr>
          <p:nvPr>
            <p:ph type="sldNum" sz="quarter" idx="10"/>
          </p:nvPr>
        </p:nvSpPr>
        <p:spPr/>
        <p:txBody>
          <a:bodyPr/>
          <a:lstStyle/>
          <a:p>
            <a:fld id="{BB209FA5-C485-4F84-BF2E-8373827B343A}" type="slidenum">
              <a:rPr lang="nl-NL" altLang="nl-NL" smtClean="0"/>
              <a:pPr/>
              <a:t>8</a:t>
            </a:fld>
            <a:endParaRPr lang="nl-NL" altLang="nl-NL"/>
          </a:p>
        </p:txBody>
      </p:sp>
    </p:spTree>
    <p:extLst>
      <p:ext uri="{BB962C8B-B14F-4D97-AF65-F5344CB8AC3E}">
        <p14:creationId xmlns:p14="http://schemas.microsoft.com/office/powerpoint/2010/main" val="308752201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A20402F-D3C6-91BD-CAC4-C1A20BF613AA}"/>
              </a:ext>
            </a:extLst>
          </p:cNvPr>
          <p:cNvSpPr>
            <a:spLocks noGrp="1"/>
          </p:cNvSpPr>
          <p:nvPr>
            <p:ph type="title"/>
          </p:nvPr>
        </p:nvSpPr>
        <p:spPr/>
        <p:txBody>
          <a:bodyPr/>
          <a:lstStyle/>
          <a:p>
            <a:r>
              <a:rPr lang="nl-NL" dirty="0"/>
              <a:t>Case 2: Dating app (III)</a:t>
            </a:r>
          </a:p>
        </p:txBody>
      </p:sp>
      <p:sp>
        <p:nvSpPr>
          <p:cNvPr id="3" name="Tijdelijke aanduiding voor inhoud 2">
            <a:extLst>
              <a:ext uri="{FF2B5EF4-FFF2-40B4-BE49-F238E27FC236}">
                <a16:creationId xmlns:a16="http://schemas.microsoft.com/office/drawing/2014/main" id="{C4B16B6F-AA3B-FBEE-B86E-5D28AAE53FD5}"/>
              </a:ext>
            </a:extLst>
          </p:cNvPr>
          <p:cNvSpPr>
            <a:spLocks noGrp="1"/>
          </p:cNvSpPr>
          <p:nvPr>
            <p:ph idx="1"/>
          </p:nvPr>
        </p:nvSpPr>
        <p:spPr>
          <a:xfrm>
            <a:off x="436563" y="1108075"/>
            <a:ext cx="8229600" cy="4641850"/>
          </a:xfrm>
        </p:spPr>
        <p:txBody>
          <a:bodyPr/>
          <a:lstStyle/>
          <a:p>
            <a:pPr marL="0" indent="0">
              <a:buNone/>
            </a:pPr>
            <a:r>
              <a:rPr lang="en-US" sz="2000" i="1" dirty="0"/>
              <a:t>Why interesting:</a:t>
            </a:r>
          </a:p>
          <a:p>
            <a:r>
              <a:rPr lang="en-US" sz="2000" b="1" dirty="0"/>
              <a:t>Algorithmic discrimination</a:t>
            </a:r>
            <a:r>
              <a:rPr lang="en-US" sz="2000" dirty="0"/>
              <a:t>: Highlights bias in dating app algorithms, particularly against users with certain characteristics.</a:t>
            </a:r>
          </a:p>
          <a:p>
            <a:r>
              <a:rPr lang="en-US" sz="2000" b="1" dirty="0"/>
              <a:t>Legal accountability</a:t>
            </a:r>
            <a:r>
              <a:rPr lang="en-US" sz="2000" dirty="0"/>
              <a:t>: Underscores legal obligations for companies to address unintentional discrimination in algorithms, setting a precedent for AI ethics.</a:t>
            </a:r>
          </a:p>
          <a:p>
            <a:r>
              <a:rPr lang="en-US" sz="2000" b="1" dirty="0"/>
              <a:t>Data protection vs Non-discrimination challenge</a:t>
            </a:r>
            <a:r>
              <a:rPr lang="en-US" sz="2000" dirty="0"/>
              <a:t>: Discusses Breeze's struggle to adjust algorithms while complying with data protection laws, illustrating the ongoing tension between improving algorithms and safeguarding user privacy.</a:t>
            </a:r>
          </a:p>
        </p:txBody>
      </p:sp>
      <p:sp>
        <p:nvSpPr>
          <p:cNvPr id="4" name="Tijdelijke aanduiding voor dianummer 3">
            <a:extLst>
              <a:ext uri="{FF2B5EF4-FFF2-40B4-BE49-F238E27FC236}">
                <a16:creationId xmlns:a16="http://schemas.microsoft.com/office/drawing/2014/main" id="{7F8489F6-818D-5DCD-D283-C60C2B0FAA42}"/>
              </a:ext>
            </a:extLst>
          </p:cNvPr>
          <p:cNvSpPr>
            <a:spLocks noGrp="1"/>
          </p:cNvSpPr>
          <p:nvPr>
            <p:ph type="sldNum" sz="quarter" idx="10"/>
          </p:nvPr>
        </p:nvSpPr>
        <p:spPr/>
        <p:txBody>
          <a:bodyPr/>
          <a:lstStyle/>
          <a:p>
            <a:fld id="{BB209FA5-C485-4F84-BF2E-8373827B343A}" type="slidenum">
              <a:rPr lang="nl-NL" altLang="nl-NL" smtClean="0"/>
              <a:pPr/>
              <a:t>9</a:t>
            </a:fld>
            <a:endParaRPr lang="nl-NL" altLang="nl-NL"/>
          </a:p>
        </p:txBody>
      </p:sp>
    </p:spTree>
    <p:extLst>
      <p:ext uri="{BB962C8B-B14F-4D97-AF65-F5344CB8AC3E}">
        <p14:creationId xmlns:p14="http://schemas.microsoft.com/office/powerpoint/2010/main" val="115715040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A20402F-D3C6-91BD-CAC4-C1A20BF613AA}"/>
              </a:ext>
            </a:extLst>
          </p:cNvPr>
          <p:cNvSpPr>
            <a:spLocks noGrp="1"/>
          </p:cNvSpPr>
          <p:nvPr>
            <p:ph type="title"/>
          </p:nvPr>
        </p:nvSpPr>
        <p:spPr/>
        <p:txBody>
          <a:bodyPr/>
          <a:lstStyle/>
          <a:p>
            <a:r>
              <a:rPr lang="nl-NL" dirty="0"/>
              <a:t>Case 3: anti-</a:t>
            </a:r>
            <a:r>
              <a:rPr lang="nl-NL" dirty="0" err="1"/>
              <a:t>cheating</a:t>
            </a:r>
            <a:r>
              <a:rPr lang="nl-NL" dirty="0"/>
              <a:t> software</a:t>
            </a:r>
          </a:p>
        </p:txBody>
      </p:sp>
      <p:sp>
        <p:nvSpPr>
          <p:cNvPr id="3" name="Tijdelijke aanduiding voor inhoud 2">
            <a:extLst>
              <a:ext uri="{FF2B5EF4-FFF2-40B4-BE49-F238E27FC236}">
                <a16:creationId xmlns:a16="http://schemas.microsoft.com/office/drawing/2014/main" id="{C4B16B6F-AA3B-FBEE-B86E-5D28AAE53FD5}"/>
              </a:ext>
            </a:extLst>
          </p:cNvPr>
          <p:cNvSpPr>
            <a:spLocks noGrp="1"/>
          </p:cNvSpPr>
          <p:nvPr>
            <p:ph idx="1"/>
          </p:nvPr>
        </p:nvSpPr>
        <p:spPr>
          <a:xfrm>
            <a:off x="436563" y="1108075"/>
            <a:ext cx="8229600" cy="4641850"/>
          </a:xfrm>
        </p:spPr>
        <p:txBody>
          <a:bodyPr/>
          <a:lstStyle/>
          <a:p>
            <a:pPr marL="0" indent="0">
              <a:buNone/>
            </a:pPr>
            <a:r>
              <a:rPr lang="nl-NL" sz="2000" b="1" i="1" dirty="0" err="1"/>
              <a:t>What</a:t>
            </a:r>
            <a:r>
              <a:rPr lang="nl-NL" sz="2000" b="1" i="1" dirty="0"/>
              <a:t> </a:t>
            </a:r>
            <a:r>
              <a:rPr lang="nl-NL" sz="2000" b="1" i="1" dirty="0" err="1"/>
              <a:t>happened</a:t>
            </a:r>
            <a:r>
              <a:rPr lang="nl-NL" sz="2000" b="1" i="1" dirty="0"/>
              <a:t>: </a:t>
            </a:r>
          </a:p>
          <a:p>
            <a:r>
              <a:rPr lang="en-US" sz="2000" dirty="0"/>
              <a:t>A student at the Vrije Universiteit (VU) claimed discrimination during online exams due to issues with </a:t>
            </a:r>
            <a:r>
              <a:rPr lang="en-US" sz="2000" dirty="0" err="1"/>
              <a:t>Proctorio</a:t>
            </a:r>
            <a:r>
              <a:rPr lang="en-US" sz="2000" dirty="0"/>
              <a:t> software. She faced difficulties such as login problems and interrupted connections during exams, attributing these issues to her dark skin </a:t>
            </a:r>
            <a:r>
              <a:rPr lang="en-US" sz="2000" dirty="0" err="1"/>
              <a:t>colour</a:t>
            </a:r>
            <a:r>
              <a:rPr lang="en-US" sz="2000" dirty="0"/>
              <a:t>. </a:t>
            </a:r>
          </a:p>
          <a:p>
            <a:r>
              <a:rPr lang="en-US" sz="2000" dirty="0"/>
              <a:t>The student filed a complaint, suspecting that her experiences were related to discrimination. An NGO supported her during the application and hearing.</a:t>
            </a:r>
          </a:p>
          <a:p>
            <a:endParaRPr lang="nl-NL" sz="1000" dirty="0"/>
          </a:p>
          <a:p>
            <a:pPr marL="0" indent="0">
              <a:buNone/>
            </a:pPr>
            <a:r>
              <a:rPr lang="nl-NL" sz="2000" b="1" i="1" dirty="0" err="1"/>
              <a:t>What</a:t>
            </a:r>
            <a:r>
              <a:rPr lang="nl-NL" sz="2000" b="1" i="1" dirty="0"/>
              <a:t> </a:t>
            </a:r>
            <a:r>
              <a:rPr lang="nl-NL" sz="2000" b="1" i="1" dirty="0" err="1"/>
              <a:t>role</a:t>
            </a:r>
            <a:r>
              <a:rPr lang="nl-NL" sz="2000" b="1" i="1" dirty="0"/>
              <a:t> AI/</a:t>
            </a:r>
            <a:r>
              <a:rPr lang="nl-NL" sz="2000" b="1" i="1" dirty="0" err="1"/>
              <a:t>algorithm</a:t>
            </a:r>
            <a:r>
              <a:rPr lang="nl-NL" sz="2000" b="1" i="1" dirty="0"/>
              <a:t>:</a:t>
            </a:r>
          </a:p>
          <a:p>
            <a:r>
              <a:rPr lang="en-US" sz="2000" dirty="0"/>
              <a:t>The VU used </a:t>
            </a:r>
            <a:r>
              <a:rPr lang="en-US" sz="2000" dirty="0" err="1"/>
              <a:t>Proctorio</a:t>
            </a:r>
            <a:r>
              <a:rPr lang="en-US" sz="2000" dirty="0"/>
              <a:t> face detection software to conduct online exams and prevent fraud. The student asserted that </a:t>
            </a:r>
            <a:r>
              <a:rPr lang="en-US" sz="2000" dirty="0" err="1"/>
              <a:t>Proctorio</a:t>
            </a:r>
            <a:r>
              <a:rPr lang="en-US" sz="2000" dirty="0"/>
              <a:t> inadequately recognized her face due to her dark skin </a:t>
            </a:r>
            <a:r>
              <a:rPr lang="en-US" sz="2000" dirty="0" err="1"/>
              <a:t>colour</a:t>
            </a:r>
            <a:r>
              <a:rPr lang="en-US" sz="2000" dirty="0"/>
              <a:t>, resulting in problems and stress during exams. </a:t>
            </a:r>
            <a:endParaRPr lang="nl-NL" sz="2000" dirty="0"/>
          </a:p>
        </p:txBody>
      </p:sp>
      <p:sp>
        <p:nvSpPr>
          <p:cNvPr id="4" name="Tijdelijke aanduiding voor dianummer 3">
            <a:extLst>
              <a:ext uri="{FF2B5EF4-FFF2-40B4-BE49-F238E27FC236}">
                <a16:creationId xmlns:a16="http://schemas.microsoft.com/office/drawing/2014/main" id="{7F8489F6-818D-5DCD-D283-C60C2B0FAA42}"/>
              </a:ext>
            </a:extLst>
          </p:cNvPr>
          <p:cNvSpPr>
            <a:spLocks noGrp="1"/>
          </p:cNvSpPr>
          <p:nvPr>
            <p:ph type="sldNum" sz="quarter" idx="10"/>
          </p:nvPr>
        </p:nvSpPr>
        <p:spPr/>
        <p:txBody>
          <a:bodyPr/>
          <a:lstStyle/>
          <a:p>
            <a:fld id="{BB209FA5-C485-4F84-BF2E-8373827B343A}" type="slidenum">
              <a:rPr lang="nl-NL" altLang="nl-NL" smtClean="0"/>
              <a:pPr/>
              <a:t>10</a:t>
            </a:fld>
            <a:endParaRPr lang="nl-NL" altLang="nl-NL"/>
          </a:p>
        </p:txBody>
      </p:sp>
    </p:spTree>
    <p:extLst>
      <p:ext uri="{BB962C8B-B14F-4D97-AF65-F5344CB8AC3E}">
        <p14:creationId xmlns:p14="http://schemas.microsoft.com/office/powerpoint/2010/main" val="11681026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A20402F-D3C6-91BD-CAC4-C1A20BF613AA}"/>
              </a:ext>
            </a:extLst>
          </p:cNvPr>
          <p:cNvSpPr>
            <a:spLocks noGrp="1"/>
          </p:cNvSpPr>
          <p:nvPr>
            <p:ph type="title"/>
          </p:nvPr>
        </p:nvSpPr>
        <p:spPr/>
        <p:txBody>
          <a:bodyPr/>
          <a:lstStyle/>
          <a:p>
            <a:r>
              <a:rPr lang="nl-NL" dirty="0"/>
              <a:t>Case 3: anti-</a:t>
            </a:r>
            <a:r>
              <a:rPr lang="nl-NL" dirty="0" err="1"/>
              <a:t>cheating</a:t>
            </a:r>
            <a:r>
              <a:rPr lang="nl-NL" dirty="0"/>
              <a:t> software (II)</a:t>
            </a:r>
          </a:p>
        </p:txBody>
      </p:sp>
      <p:sp>
        <p:nvSpPr>
          <p:cNvPr id="3" name="Tijdelijke aanduiding voor inhoud 2">
            <a:extLst>
              <a:ext uri="{FF2B5EF4-FFF2-40B4-BE49-F238E27FC236}">
                <a16:creationId xmlns:a16="http://schemas.microsoft.com/office/drawing/2014/main" id="{C4B16B6F-AA3B-FBEE-B86E-5D28AAE53FD5}"/>
              </a:ext>
            </a:extLst>
          </p:cNvPr>
          <p:cNvSpPr>
            <a:spLocks noGrp="1"/>
          </p:cNvSpPr>
          <p:nvPr>
            <p:ph idx="1"/>
          </p:nvPr>
        </p:nvSpPr>
        <p:spPr>
          <a:xfrm>
            <a:off x="436563" y="1108075"/>
            <a:ext cx="8229600" cy="4641850"/>
          </a:xfrm>
        </p:spPr>
        <p:txBody>
          <a:bodyPr/>
          <a:lstStyle/>
          <a:p>
            <a:pPr marL="0" indent="0">
              <a:buNone/>
            </a:pPr>
            <a:r>
              <a:rPr lang="nl-NL" sz="2000" b="1" i="1" dirty="0" err="1"/>
              <a:t>Our</a:t>
            </a:r>
            <a:r>
              <a:rPr lang="nl-NL" sz="2000" b="1" i="1" dirty="0"/>
              <a:t> verdict: </a:t>
            </a:r>
          </a:p>
          <a:p>
            <a:r>
              <a:rPr lang="en-US" sz="2000" i="1" dirty="0"/>
              <a:t>Interim judgment</a:t>
            </a:r>
            <a:r>
              <a:rPr lang="en-US" sz="2000" dirty="0"/>
              <a:t>: student has provided sufficient evidence for a suspicion of algorithmic discrimination by the university. The university has a ten-week period to demonstrate that the software did not discriminate.</a:t>
            </a:r>
          </a:p>
          <a:p>
            <a:endParaRPr lang="en-US" sz="1600" dirty="0"/>
          </a:p>
          <a:p>
            <a:r>
              <a:rPr lang="en-US" sz="2000" i="1" dirty="0"/>
              <a:t>Final judgment</a:t>
            </a:r>
            <a:r>
              <a:rPr lang="en-US" sz="2000" dirty="0"/>
              <a:t>: The VU did </a:t>
            </a:r>
            <a:r>
              <a:rPr lang="en-US" sz="2000" u="sng" dirty="0"/>
              <a:t>not discriminate</a:t>
            </a:r>
            <a:r>
              <a:rPr lang="en-US" sz="2000" dirty="0"/>
              <a:t> against the student in this specific instance. The judgment was based on data related to the login process, indicating that the student did not encounter more issues than other students. </a:t>
            </a:r>
          </a:p>
          <a:p>
            <a:pPr marL="400050" lvl="1" indent="0">
              <a:buNone/>
            </a:pPr>
            <a:r>
              <a:rPr lang="en-US" sz="2000" dirty="0"/>
              <a:t>[However, we emphasized that the use of </a:t>
            </a:r>
            <a:r>
              <a:rPr lang="en-US" sz="2000" dirty="0" err="1"/>
              <a:t>Proctorio</a:t>
            </a:r>
            <a:r>
              <a:rPr lang="en-US" sz="2000" dirty="0"/>
              <a:t> or similar AI software in other situations could lead to discrimination.] </a:t>
            </a:r>
          </a:p>
          <a:p>
            <a:r>
              <a:rPr lang="en-US" sz="2000" dirty="0"/>
              <a:t>Nevertheless, the university was criticized for discrimination caused by the careless handling of the discrimination complaint</a:t>
            </a:r>
          </a:p>
        </p:txBody>
      </p:sp>
      <p:sp>
        <p:nvSpPr>
          <p:cNvPr id="4" name="Tijdelijke aanduiding voor dianummer 3">
            <a:extLst>
              <a:ext uri="{FF2B5EF4-FFF2-40B4-BE49-F238E27FC236}">
                <a16:creationId xmlns:a16="http://schemas.microsoft.com/office/drawing/2014/main" id="{7F8489F6-818D-5DCD-D283-C60C2B0FAA42}"/>
              </a:ext>
            </a:extLst>
          </p:cNvPr>
          <p:cNvSpPr>
            <a:spLocks noGrp="1"/>
          </p:cNvSpPr>
          <p:nvPr>
            <p:ph type="sldNum" sz="quarter" idx="10"/>
          </p:nvPr>
        </p:nvSpPr>
        <p:spPr/>
        <p:txBody>
          <a:bodyPr/>
          <a:lstStyle/>
          <a:p>
            <a:fld id="{BB209FA5-C485-4F84-BF2E-8373827B343A}" type="slidenum">
              <a:rPr lang="nl-NL" altLang="nl-NL" smtClean="0"/>
              <a:pPr/>
              <a:t>11</a:t>
            </a:fld>
            <a:endParaRPr lang="nl-NL" altLang="nl-NL"/>
          </a:p>
        </p:txBody>
      </p:sp>
    </p:spTree>
    <p:extLst>
      <p:ext uri="{BB962C8B-B14F-4D97-AF65-F5344CB8AC3E}">
        <p14:creationId xmlns:p14="http://schemas.microsoft.com/office/powerpoint/2010/main" val="217626283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A20402F-D3C6-91BD-CAC4-C1A20BF613AA}"/>
              </a:ext>
            </a:extLst>
          </p:cNvPr>
          <p:cNvSpPr>
            <a:spLocks noGrp="1"/>
          </p:cNvSpPr>
          <p:nvPr>
            <p:ph type="title"/>
          </p:nvPr>
        </p:nvSpPr>
        <p:spPr/>
        <p:txBody>
          <a:bodyPr/>
          <a:lstStyle/>
          <a:p>
            <a:r>
              <a:rPr lang="nl-NL" dirty="0"/>
              <a:t>Case 3: anti-</a:t>
            </a:r>
            <a:r>
              <a:rPr lang="nl-NL" dirty="0" err="1"/>
              <a:t>cheating</a:t>
            </a:r>
            <a:r>
              <a:rPr lang="nl-NL" dirty="0"/>
              <a:t> software (III)</a:t>
            </a:r>
          </a:p>
        </p:txBody>
      </p:sp>
      <p:sp>
        <p:nvSpPr>
          <p:cNvPr id="3" name="Tijdelijke aanduiding voor inhoud 2">
            <a:extLst>
              <a:ext uri="{FF2B5EF4-FFF2-40B4-BE49-F238E27FC236}">
                <a16:creationId xmlns:a16="http://schemas.microsoft.com/office/drawing/2014/main" id="{C4B16B6F-AA3B-FBEE-B86E-5D28AAE53FD5}"/>
              </a:ext>
            </a:extLst>
          </p:cNvPr>
          <p:cNvSpPr>
            <a:spLocks noGrp="1"/>
          </p:cNvSpPr>
          <p:nvPr>
            <p:ph idx="1"/>
          </p:nvPr>
        </p:nvSpPr>
        <p:spPr>
          <a:xfrm>
            <a:off x="436563" y="1108075"/>
            <a:ext cx="8229600" cy="4641850"/>
          </a:xfrm>
        </p:spPr>
        <p:txBody>
          <a:bodyPr/>
          <a:lstStyle/>
          <a:p>
            <a:pPr marL="0" indent="0">
              <a:buNone/>
            </a:pPr>
            <a:r>
              <a:rPr lang="en-US" sz="2000" i="1" dirty="0"/>
              <a:t>Why interesting:</a:t>
            </a:r>
          </a:p>
          <a:p>
            <a:r>
              <a:rPr lang="en-US" sz="2000" b="1" dirty="0"/>
              <a:t>Many “firsts”: </a:t>
            </a:r>
            <a:r>
              <a:rPr lang="en-US" sz="2000" dirty="0"/>
              <a:t>a civilian successfully making algorithmic discrimination plausible; assessing AI-discrimination from our legal mandate (also compared to other regulators!); interim vs. final judgment.</a:t>
            </a:r>
          </a:p>
          <a:p>
            <a:r>
              <a:rPr lang="en-US" sz="2000" b="1" dirty="0"/>
              <a:t>Proving algorithmic discrimination: </a:t>
            </a:r>
            <a:r>
              <a:rPr lang="en-US" sz="2000" dirty="0"/>
              <a:t>underlines the difficulty in proving AI/algorithmic discrimination as an alleged victim, highlighting complexities in linking adverse effects to algorithmic bias.</a:t>
            </a:r>
          </a:p>
          <a:p>
            <a:r>
              <a:rPr lang="en-US" sz="2000" b="1" dirty="0"/>
              <a:t>Research obligations</a:t>
            </a:r>
            <a:r>
              <a:rPr lang="en-US" sz="2000" dirty="0"/>
              <a:t>: questions the adequacy of self-assessment by an AI user (</a:t>
            </a:r>
            <a:r>
              <a:rPr lang="en-US" sz="2000"/>
              <a:t>consider current AI </a:t>
            </a:r>
            <a:r>
              <a:rPr lang="en-US" sz="2000" dirty="0"/>
              <a:t>Act discussions)</a:t>
            </a:r>
          </a:p>
        </p:txBody>
      </p:sp>
      <p:sp>
        <p:nvSpPr>
          <p:cNvPr id="4" name="Tijdelijke aanduiding voor dianummer 3">
            <a:extLst>
              <a:ext uri="{FF2B5EF4-FFF2-40B4-BE49-F238E27FC236}">
                <a16:creationId xmlns:a16="http://schemas.microsoft.com/office/drawing/2014/main" id="{7F8489F6-818D-5DCD-D283-C60C2B0FAA42}"/>
              </a:ext>
            </a:extLst>
          </p:cNvPr>
          <p:cNvSpPr>
            <a:spLocks noGrp="1"/>
          </p:cNvSpPr>
          <p:nvPr>
            <p:ph type="sldNum" sz="quarter" idx="10"/>
          </p:nvPr>
        </p:nvSpPr>
        <p:spPr/>
        <p:txBody>
          <a:bodyPr/>
          <a:lstStyle/>
          <a:p>
            <a:fld id="{BB209FA5-C485-4F84-BF2E-8373827B343A}" type="slidenum">
              <a:rPr lang="nl-NL" altLang="nl-NL" smtClean="0"/>
              <a:pPr/>
              <a:t>12</a:t>
            </a:fld>
            <a:endParaRPr lang="nl-NL" altLang="nl-NL"/>
          </a:p>
        </p:txBody>
      </p:sp>
    </p:spTree>
    <p:extLst>
      <p:ext uri="{BB962C8B-B14F-4D97-AF65-F5344CB8AC3E}">
        <p14:creationId xmlns:p14="http://schemas.microsoft.com/office/powerpoint/2010/main" val="101488367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439489C-3AFA-9774-13AC-6FB784EBE9D6}"/>
              </a:ext>
            </a:extLst>
          </p:cNvPr>
          <p:cNvSpPr>
            <a:spLocks noGrp="1"/>
          </p:cNvSpPr>
          <p:nvPr>
            <p:ph type="title"/>
          </p:nvPr>
        </p:nvSpPr>
        <p:spPr/>
        <p:txBody>
          <a:bodyPr/>
          <a:lstStyle/>
          <a:p>
            <a:endParaRPr lang="nl-NL"/>
          </a:p>
        </p:txBody>
      </p:sp>
      <p:sp>
        <p:nvSpPr>
          <p:cNvPr id="3" name="Tijdelijke aanduiding voor inhoud 2">
            <a:extLst>
              <a:ext uri="{FF2B5EF4-FFF2-40B4-BE49-F238E27FC236}">
                <a16:creationId xmlns:a16="http://schemas.microsoft.com/office/drawing/2014/main" id="{B8217030-EB49-9ABF-40B7-0A74FEFFADE9}"/>
              </a:ext>
            </a:extLst>
          </p:cNvPr>
          <p:cNvSpPr>
            <a:spLocks noGrp="1"/>
          </p:cNvSpPr>
          <p:nvPr>
            <p:ph idx="1"/>
          </p:nvPr>
        </p:nvSpPr>
        <p:spPr/>
        <p:txBody>
          <a:bodyPr/>
          <a:lstStyle/>
          <a:p>
            <a:endParaRPr lang="nl-NL"/>
          </a:p>
        </p:txBody>
      </p:sp>
      <p:sp>
        <p:nvSpPr>
          <p:cNvPr id="4" name="Tijdelijke aanduiding voor dianummer 3">
            <a:extLst>
              <a:ext uri="{FF2B5EF4-FFF2-40B4-BE49-F238E27FC236}">
                <a16:creationId xmlns:a16="http://schemas.microsoft.com/office/drawing/2014/main" id="{FAA7153B-A1BB-5167-98EA-AA252B79C5D3}"/>
              </a:ext>
            </a:extLst>
          </p:cNvPr>
          <p:cNvSpPr>
            <a:spLocks noGrp="1"/>
          </p:cNvSpPr>
          <p:nvPr>
            <p:ph type="sldNum" sz="quarter" idx="10"/>
          </p:nvPr>
        </p:nvSpPr>
        <p:spPr/>
        <p:txBody>
          <a:bodyPr/>
          <a:lstStyle/>
          <a:p>
            <a:fld id="{BB209FA5-C485-4F84-BF2E-8373827B343A}" type="slidenum">
              <a:rPr lang="nl-NL" altLang="nl-NL" smtClean="0"/>
              <a:pPr/>
              <a:t>13</a:t>
            </a:fld>
            <a:endParaRPr lang="nl-NL" altLang="nl-NL"/>
          </a:p>
        </p:txBody>
      </p:sp>
      <p:pic>
        <p:nvPicPr>
          <p:cNvPr id="6" name="Afbeelding 5">
            <a:extLst>
              <a:ext uri="{FF2B5EF4-FFF2-40B4-BE49-F238E27FC236}">
                <a16:creationId xmlns:a16="http://schemas.microsoft.com/office/drawing/2014/main" id="{FE3AD678-4FC3-7F40-DEF9-1B9D618C59EB}"/>
              </a:ext>
            </a:extLst>
          </p:cNvPr>
          <p:cNvPicPr>
            <a:picLocks noChangeAspect="1"/>
          </p:cNvPicPr>
          <p:nvPr/>
        </p:nvPicPr>
        <p:blipFill>
          <a:blip r:embed="rId2"/>
          <a:stretch>
            <a:fillRect/>
          </a:stretch>
        </p:blipFill>
        <p:spPr>
          <a:xfrm>
            <a:off x="1572223" y="279638"/>
            <a:ext cx="5999554" cy="5883785"/>
          </a:xfrm>
          <a:prstGeom prst="rect">
            <a:avLst/>
          </a:prstGeom>
          <a:effectLst>
            <a:outerShdw blurRad="63500" sx="102000" sy="102000" algn="ctr" rotWithShape="0">
              <a:prstClr val="black">
                <a:alpha val="40000"/>
              </a:prstClr>
            </a:outerShdw>
          </a:effectLst>
        </p:spPr>
      </p:pic>
    </p:spTree>
    <p:extLst>
      <p:ext uri="{BB962C8B-B14F-4D97-AF65-F5344CB8AC3E}">
        <p14:creationId xmlns:p14="http://schemas.microsoft.com/office/powerpoint/2010/main" val="377342789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F43CF79-E523-7A98-F35F-221675E760FC}"/>
              </a:ext>
            </a:extLst>
          </p:cNvPr>
          <p:cNvSpPr>
            <a:spLocks noGrp="1"/>
          </p:cNvSpPr>
          <p:nvPr>
            <p:ph type="title"/>
          </p:nvPr>
        </p:nvSpPr>
        <p:spPr/>
        <p:txBody>
          <a:bodyPr/>
          <a:lstStyle/>
          <a:p>
            <a:r>
              <a:rPr lang="nl-NL" dirty="0" err="1"/>
              <a:t>Questions</a:t>
            </a:r>
            <a:endParaRPr lang="nl-NL" dirty="0"/>
          </a:p>
        </p:txBody>
      </p:sp>
      <p:sp>
        <p:nvSpPr>
          <p:cNvPr id="3" name="Tijdelijke aanduiding voor inhoud 2">
            <a:extLst>
              <a:ext uri="{FF2B5EF4-FFF2-40B4-BE49-F238E27FC236}">
                <a16:creationId xmlns:a16="http://schemas.microsoft.com/office/drawing/2014/main" id="{04781149-3303-76F9-CBE5-83DE03DCA9B3}"/>
              </a:ext>
            </a:extLst>
          </p:cNvPr>
          <p:cNvSpPr>
            <a:spLocks noGrp="1"/>
          </p:cNvSpPr>
          <p:nvPr>
            <p:ph idx="1"/>
          </p:nvPr>
        </p:nvSpPr>
        <p:spPr/>
        <p:txBody>
          <a:bodyPr/>
          <a:lstStyle/>
          <a:p>
            <a:pPr marL="0" indent="0">
              <a:buNone/>
            </a:pPr>
            <a:r>
              <a:rPr lang="nl-NL" sz="2000" i="1" dirty="0"/>
              <a:t>For </a:t>
            </a:r>
            <a:r>
              <a:rPr lang="nl-NL" sz="2000" i="1" dirty="0" err="1"/>
              <a:t>now</a:t>
            </a:r>
            <a:r>
              <a:rPr lang="nl-NL" sz="2000" i="1" dirty="0"/>
              <a:t>:</a:t>
            </a:r>
            <a:r>
              <a:rPr lang="nl-NL" sz="2000" dirty="0"/>
              <a:t> </a:t>
            </a:r>
            <a:r>
              <a:rPr lang="nl-NL" sz="2000" dirty="0" err="1"/>
              <a:t>any</a:t>
            </a:r>
            <a:r>
              <a:rPr lang="nl-NL" sz="2000" dirty="0"/>
              <a:t> </a:t>
            </a:r>
            <a:r>
              <a:rPr lang="nl-NL" sz="2000" dirty="0" err="1"/>
              <a:t>questions</a:t>
            </a:r>
            <a:r>
              <a:rPr lang="nl-NL" sz="2000" dirty="0"/>
              <a:t> </a:t>
            </a:r>
            <a:r>
              <a:rPr lang="nl-NL" sz="2000" dirty="0" err="1"/>
              <a:t>for</a:t>
            </a:r>
            <a:r>
              <a:rPr lang="nl-NL" sz="2000" dirty="0"/>
              <a:t> </a:t>
            </a:r>
            <a:r>
              <a:rPr lang="nl-NL" sz="2000" dirty="0" err="1"/>
              <a:t>clarification</a:t>
            </a:r>
            <a:r>
              <a:rPr lang="nl-NL" sz="2000" dirty="0"/>
              <a:t>?</a:t>
            </a:r>
          </a:p>
          <a:p>
            <a:endParaRPr lang="nl-NL" sz="2000" dirty="0"/>
          </a:p>
          <a:p>
            <a:pPr marL="0" indent="0">
              <a:buNone/>
            </a:pPr>
            <a:r>
              <a:rPr lang="nl-NL" sz="2000" i="1" dirty="0"/>
              <a:t>For small </a:t>
            </a:r>
            <a:r>
              <a:rPr lang="nl-NL" sz="2000" i="1" dirty="0" err="1"/>
              <a:t>group</a:t>
            </a:r>
            <a:r>
              <a:rPr lang="nl-NL" sz="2000" i="1" dirty="0"/>
              <a:t> </a:t>
            </a:r>
            <a:r>
              <a:rPr lang="nl-NL" sz="2000" i="1" dirty="0" err="1"/>
              <a:t>sessions</a:t>
            </a:r>
            <a:r>
              <a:rPr lang="nl-NL" sz="2000" i="1" dirty="0"/>
              <a:t>:</a:t>
            </a:r>
          </a:p>
          <a:p>
            <a:r>
              <a:rPr lang="en-US" sz="2000" dirty="0"/>
              <a:t>Has your NHRI received AI-related complaints yet? If yes, what kinds? If no, why do you think that is? </a:t>
            </a:r>
          </a:p>
          <a:p>
            <a:endParaRPr lang="en-US" sz="2000" dirty="0"/>
          </a:p>
          <a:p>
            <a:r>
              <a:rPr lang="en-US" sz="2000" dirty="0"/>
              <a:t>Has your NHRI investigated any similar cases related to AI?</a:t>
            </a:r>
          </a:p>
          <a:p>
            <a:endParaRPr lang="en-US" sz="2000" dirty="0"/>
          </a:p>
          <a:p>
            <a:r>
              <a:rPr lang="en-US" sz="2000" dirty="0"/>
              <a:t>What are the challenges (and solutions) for doing complaints handling and investigations related to AI? </a:t>
            </a:r>
          </a:p>
          <a:p>
            <a:endParaRPr lang="nl-NL" sz="2000" dirty="0"/>
          </a:p>
        </p:txBody>
      </p:sp>
      <p:sp>
        <p:nvSpPr>
          <p:cNvPr id="4" name="Tijdelijke aanduiding voor dianummer 3">
            <a:extLst>
              <a:ext uri="{FF2B5EF4-FFF2-40B4-BE49-F238E27FC236}">
                <a16:creationId xmlns:a16="http://schemas.microsoft.com/office/drawing/2014/main" id="{07AC2F99-97FC-A9C3-741E-C0E584352D19}"/>
              </a:ext>
            </a:extLst>
          </p:cNvPr>
          <p:cNvSpPr>
            <a:spLocks noGrp="1"/>
          </p:cNvSpPr>
          <p:nvPr>
            <p:ph type="sldNum" sz="quarter" idx="10"/>
          </p:nvPr>
        </p:nvSpPr>
        <p:spPr/>
        <p:txBody>
          <a:bodyPr/>
          <a:lstStyle/>
          <a:p>
            <a:fld id="{BB209FA5-C485-4F84-BF2E-8373827B343A}" type="slidenum">
              <a:rPr lang="nl-NL" altLang="nl-NL" smtClean="0"/>
              <a:pPr/>
              <a:t>14</a:t>
            </a:fld>
            <a:endParaRPr lang="nl-NL" altLang="nl-NL"/>
          </a:p>
        </p:txBody>
      </p:sp>
    </p:spTree>
    <p:extLst>
      <p:ext uri="{BB962C8B-B14F-4D97-AF65-F5344CB8AC3E}">
        <p14:creationId xmlns:p14="http://schemas.microsoft.com/office/powerpoint/2010/main" val="401675624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A42A072-BC85-F945-56CB-F21B273F063F}"/>
              </a:ext>
            </a:extLst>
          </p:cNvPr>
          <p:cNvSpPr>
            <a:spLocks noGrp="1"/>
          </p:cNvSpPr>
          <p:nvPr>
            <p:ph type="title"/>
          </p:nvPr>
        </p:nvSpPr>
        <p:spPr/>
        <p:txBody>
          <a:bodyPr/>
          <a:lstStyle/>
          <a:p>
            <a:r>
              <a:rPr lang="nl-NL" dirty="0"/>
              <a:t>Publications &amp; contact info</a:t>
            </a:r>
          </a:p>
        </p:txBody>
      </p:sp>
      <p:sp>
        <p:nvSpPr>
          <p:cNvPr id="3" name="Tijdelijke aanduiding voor inhoud 2">
            <a:extLst>
              <a:ext uri="{FF2B5EF4-FFF2-40B4-BE49-F238E27FC236}">
                <a16:creationId xmlns:a16="http://schemas.microsoft.com/office/drawing/2014/main" id="{7F04776D-308C-9B02-BBB5-09993573432A}"/>
              </a:ext>
            </a:extLst>
          </p:cNvPr>
          <p:cNvSpPr>
            <a:spLocks noGrp="1"/>
          </p:cNvSpPr>
          <p:nvPr>
            <p:ph idx="1"/>
          </p:nvPr>
        </p:nvSpPr>
        <p:spPr/>
        <p:txBody>
          <a:bodyPr/>
          <a:lstStyle/>
          <a:p>
            <a:pPr marL="0" indent="0">
              <a:buNone/>
            </a:pPr>
            <a:r>
              <a:rPr lang="nl-NL" sz="1600" dirty="0"/>
              <a:t>Publications (EN)</a:t>
            </a:r>
          </a:p>
          <a:p>
            <a:r>
              <a:rPr lang="nl-NL" sz="1600" dirty="0" err="1">
                <a:hlinkClick r:id="rId2"/>
              </a:rPr>
              <a:t>Position</a:t>
            </a:r>
            <a:r>
              <a:rPr lang="nl-NL" sz="1600" dirty="0">
                <a:hlinkClick r:id="rId2"/>
              </a:rPr>
              <a:t> paper</a:t>
            </a:r>
            <a:r>
              <a:rPr lang="nl-NL" sz="1600" dirty="0"/>
              <a:t> on </a:t>
            </a:r>
            <a:r>
              <a:rPr lang="en-US" sz="1600" dirty="0"/>
              <a:t>transparent use of algorithms by the government</a:t>
            </a:r>
          </a:p>
          <a:p>
            <a:r>
              <a:rPr lang="en-US" sz="1600" dirty="0">
                <a:hlinkClick r:id="rId3"/>
              </a:rPr>
              <a:t>Employer survey</a:t>
            </a:r>
            <a:r>
              <a:rPr lang="en-US" sz="1600" dirty="0"/>
              <a:t>: the use of algorithms for recruitment and selection</a:t>
            </a:r>
          </a:p>
          <a:p>
            <a:r>
              <a:rPr lang="en-US" sz="1600" dirty="0">
                <a:hlinkClick r:id="rId4"/>
              </a:rPr>
              <a:t>Report</a:t>
            </a:r>
            <a:r>
              <a:rPr lang="en-US" sz="1600" dirty="0"/>
              <a:t> Recruiter or computer - How employers can avoid discrimination with algorithms</a:t>
            </a:r>
          </a:p>
          <a:p>
            <a:endParaRPr lang="nl-NL" sz="1600" dirty="0"/>
          </a:p>
          <a:p>
            <a:pPr marL="0" indent="0">
              <a:buNone/>
            </a:pPr>
            <a:r>
              <a:rPr lang="nl-NL" sz="1600" dirty="0"/>
              <a:t>Cases (Dutch </a:t>
            </a:r>
            <a:r>
              <a:rPr lang="nl-NL" sz="1600" dirty="0" err="1"/>
              <a:t>only</a:t>
            </a:r>
            <a:r>
              <a:rPr lang="nl-NL" sz="1600" dirty="0"/>
              <a:t>)</a:t>
            </a:r>
          </a:p>
          <a:p>
            <a:r>
              <a:rPr lang="nl-NL" sz="1600" dirty="0">
                <a:hlinkClick r:id="rId5"/>
              </a:rPr>
              <a:t>https://www.mensenrechten.nl/actueel/nieuws/2023/10/2/toeslagen-oordelen</a:t>
            </a:r>
          </a:p>
          <a:p>
            <a:r>
              <a:rPr lang="nl-NL" sz="1600" dirty="0">
                <a:hlinkClick r:id="rId5"/>
              </a:rPr>
              <a:t>https://www.mensenrechten.nl/actueel/nieuws/2023/09/06/dating-app-breeze-mag-en-moet-algoritme-aanpassen-om-discriminatie-te-voorkomen</a:t>
            </a:r>
          </a:p>
          <a:p>
            <a:r>
              <a:rPr lang="nl-NL" sz="1600" dirty="0">
                <a:hlinkClick r:id="rId5"/>
              </a:rPr>
              <a:t>https://www.mensenrechten.nl/actueel/nieuws/2023/10/17/student-niet-gediscrimineerd-door-tentamensoftware-proctorio-maar-vu-had-de-klacht-zorgvuldiger-moeten-behandelen</a:t>
            </a:r>
            <a:r>
              <a:rPr lang="nl-NL" sz="1600" dirty="0"/>
              <a:t> </a:t>
            </a:r>
          </a:p>
          <a:p>
            <a:endParaRPr lang="nl-NL" sz="1600" dirty="0"/>
          </a:p>
          <a:p>
            <a:pPr marL="0" indent="0">
              <a:buNone/>
            </a:pPr>
            <a:r>
              <a:rPr lang="nl-NL" sz="1600" dirty="0"/>
              <a:t>Contact info:</a:t>
            </a:r>
          </a:p>
          <a:p>
            <a:r>
              <a:rPr lang="nl-NL" sz="1600" dirty="0">
                <a:hlinkClick r:id="rId6"/>
              </a:rPr>
              <a:t>j.hoegendijkhof@mensenrechten.nl</a:t>
            </a:r>
            <a:r>
              <a:rPr lang="nl-NL" sz="1600" dirty="0"/>
              <a:t> </a:t>
            </a:r>
          </a:p>
        </p:txBody>
      </p:sp>
      <p:sp>
        <p:nvSpPr>
          <p:cNvPr id="4" name="Tijdelijke aanduiding voor dianummer 3">
            <a:extLst>
              <a:ext uri="{FF2B5EF4-FFF2-40B4-BE49-F238E27FC236}">
                <a16:creationId xmlns:a16="http://schemas.microsoft.com/office/drawing/2014/main" id="{639416ED-8CD0-BAEE-9EE0-80AD11C866C0}"/>
              </a:ext>
            </a:extLst>
          </p:cNvPr>
          <p:cNvSpPr>
            <a:spLocks noGrp="1"/>
          </p:cNvSpPr>
          <p:nvPr>
            <p:ph type="sldNum" sz="quarter" idx="10"/>
          </p:nvPr>
        </p:nvSpPr>
        <p:spPr/>
        <p:txBody>
          <a:bodyPr/>
          <a:lstStyle/>
          <a:p>
            <a:fld id="{BB209FA5-C485-4F84-BF2E-8373827B343A}" type="slidenum">
              <a:rPr lang="nl-NL" altLang="nl-NL" smtClean="0"/>
              <a:pPr/>
              <a:t>15</a:t>
            </a:fld>
            <a:endParaRPr lang="nl-NL" altLang="nl-NL"/>
          </a:p>
        </p:txBody>
      </p:sp>
    </p:spTree>
    <p:extLst>
      <p:ext uri="{BB962C8B-B14F-4D97-AF65-F5344CB8AC3E}">
        <p14:creationId xmlns:p14="http://schemas.microsoft.com/office/powerpoint/2010/main" val="241308108"/>
      </p:ext>
    </p:extLst>
  </p:cSld>
  <p:clrMapOvr>
    <a:masterClrMapping/>
  </p:clrMapOvr>
</p:sld>
</file>

<file path=ppt/theme/theme1.xml><?xml version="1.0" encoding="utf-8"?>
<a:theme xmlns:a="http://schemas.openxmlformats.org/drawingml/2006/main" name="SjabloonCRM (2)">
  <a:themeElements>
    <a:clrScheme name="SjabloonCRM (2)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SjabloonCRM (2)">
      <a:majorFont>
        <a:latin typeface="Trebuchet MS"/>
        <a:ea typeface=""/>
        <a:cs typeface=""/>
      </a:majorFont>
      <a:minorFont>
        <a:latin typeface="Trebuchet MS"/>
        <a:ea typeface=""/>
        <a:cs typeface=""/>
      </a:minorFont>
    </a:fontScheme>
    <a:fmtScheme name="Kanto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SjabloonCRM (2)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SjabloonCRM (2)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SjabloonCRM (2)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SjabloonCRM (2)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SjabloonCRM (2)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SjabloonCRM (2)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SjabloonCRM (2)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SjabloonCRM (2)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SjabloonCRM (2)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SjabloonCRM (2)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SjabloonCRM (2)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SjabloonCRM (2)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thema">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Kantoor">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Kanto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thema">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Kantoor">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Kanto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82f0c8be-56c8-41ae-9c05-7ae30d3672b5">
      <Terms xmlns="http://schemas.microsoft.com/office/infopath/2007/PartnerControls"/>
    </lcf76f155ced4ddcb4097134ff3c332f>
    <TaxCatchAll xmlns="8eca5669-8f69-4136-a5c7-47b3e2c306f6" xsi:nil="true"/>
    <JoaoVerdelho xmlns="82f0c8be-56c8-41ae-9c05-7ae30d3672b5">
      <UserInfo>
        <DisplayName/>
        <AccountId xsi:nil="true"/>
        <AccountType/>
      </UserInfo>
    </JoaoVerdelho>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F518542CFF22EA40A27022969FABD92D" ma:contentTypeVersion="20" ma:contentTypeDescription="Create a new document." ma:contentTypeScope="" ma:versionID="a09890b44a4afcc41eace6ebc1a11cd6">
  <xsd:schema xmlns:xsd="http://www.w3.org/2001/XMLSchema" xmlns:xs="http://www.w3.org/2001/XMLSchema" xmlns:p="http://schemas.microsoft.com/office/2006/metadata/properties" xmlns:ns2="82f0c8be-56c8-41ae-9c05-7ae30d3672b5" xmlns:ns3="8eca5669-8f69-4136-a5c7-47b3e2c306f6" targetNamespace="http://schemas.microsoft.com/office/2006/metadata/properties" ma:root="true" ma:fieldsID="98002cae5a24a26e887851392f3cc6ad" ns2:_="" ns3:_="">
    <xsd:import namespace="82f0c8be-56c8-41ae-9c05-7ae30d3672b5"/>
    <xsd:import namespace="8eca5669-8f69-4136-a5c7-47b3e2c306f6"/>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2:MediaServiceDateTaken" minOccurs="0"/>
                <xsd:element ref="ns2:MediaServiceAutoTags" minOccurs="0"/>
                <xsd:element ref="ns2:MediaServiceGenerationTime" minOccurs="0"/>
                <xsd:element ref="ns2:MediaServiceEventHashCode" minOccurs="0"/>
                <xsd:element ref="ns2:MediaServiceOCR" minOccurs="0"/>
                <xsd:element ref="ns2:MediaServiceLocation" minOccurs="0"/>
                <xsd:element ref="ns3:SharedWithUsers" minOccurs="0"/>
                <xsd:element ref="ns3:SharedWithDetails" minOccurs="0"/>
                <xsd:element ref="ns2:MediaLengthInSeconds" minOccurs="0"/>
                <xsd:element ref="ns2:lcf76f155ced4ddcb4097134ff3c332f" minOccurs="0"/>
                <xsd:element ref="ns3:TaxCatchAll" minOccurs="0"/>
                <xsd:element ref="ns2:MediaServiceObjectDetectorVersions" minOccurs="0"/>
                <xsd:element ref="ns2:JoaoVerdelho"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82f0c8be-56c8-41ae-9c05-7ae30d3672b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DateTaken" ma:index="12" nillable="true" ma:displayName="MediaServiceDateTaken" ma:hidden="true" ma:internalName="MediaServiceDateTaken" ma:readOnly="true">
      <xsd:simpleType>
        <xsd:restriction base="dms:Text"/>
      </xsd:simpleType>
    </xsd:element>
    <xsd:element name="MediaServiceAutoTags" ma:index="13" nillable="true" ma:displayName="Tags" ma:internalName="MediaServiceAutoTags" ma:readOnly="true">
      <xsd:simpleType>
        <xsd:restriction base="dms:Text"/>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OCR" ma:index="16" nillable="true" ma:displayName="Extracted Text" ma:internalName="MediaServiceOCR" ma:readOnly="true">
      <xsd:simpleType>
        <xsd:restriction base="dms:Note">
          <xsd:maxLength value="255"/>
        </xsd:restriction>
      </xsd:simpleType>
    </xsd:element>
    <xsd:element name="MediaServiceLocation" ma:index="17" nillable="true" ma:displayName="Location" ma:internalName="MediaServiceLocation" ma:readOnly="true">
      <xsd:simpleType>
        <xsd:restriction base="dms:Text"/>
      </xsd:simpleType>
    </xsd:element>
    <xsd:element name="MediaLengthInSeconds" ma:index="20" nillable="true" ma:displayName="MediaLengthInSeconds" ma:hidden="true" ma:internalName="MediaLengthInSeconds" ma:readOnly="true">
      <xsd:simpleType>
        <xsd:restriction base="dms:Unknown"/>
      </xsd:simpleType>
    </xsd:element>
    <xsd:element name="lcf76f155ced4ddcb4097134ff3c332f" ma:index="22" nillable="true" ma:taxonomy="true" ma:internalName="lcf76f155ced4ddcb4097134ff3c332f" ma:taxonomyFieldName="MediaServiceImageTags" ma:displayName="Image Tags" ma:readOnly="false" ma:fieldId="{5cf76f15-5ced-4ddc-b409-7134ff3c332f}" ma:taxonomyMulti="true" ma:sspId="591b2610-8ca3-4954-baf1-f497d7f4fe98"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4" nillable="true" ma:displayName="MediaServiceObjectDetectorVersions" ma:hidden="true" ma:indexed="true" ma:internalName="MediaServiceObjectDetectorVersions" ma:readOnly="true">
      <xsd:simpleType>
        <xsd:restriction base="dms:Text"/>
      </xsd:simpleType>
    </xsd:element>
    <xsd:element name="JoaoVerdelho" ma:index="25" nillable="true" ma:displayName="Note taker" ma:format="Dropdown" ma:list="UserInfo" ma:SharePointGroup="0" ma:internalName="JoaoVerdelho">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8eca5669-8f69-4136-a5c7-47b3e2c306f6" elementFormDefault="qualified">
    <xsd:import namespace="http://schemas.microsoft.com/office/2006/documentManagement/types"/>
    <xsd:import namespace="http://schemas.microsoft.com/office/infopath/2007/PartnerControls"/>
    <xsd:element name="SharedWithUsers" ma:index="1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Shared With Details" ma:internalName="SharedWithDetails" ma:readOnly="true">
      <xsd:simpleType>
        <xsd:restriction base="dms:Note">
          <xsd:maxLength value="255"/>
        </xsd:restriction>
      </xsd:simpleType>
    </xsd:element>
    <xsd:element name="TaxCatchAll" ma:index="23" nillable="true" ma:displayName="Taxonomy Catch All Column" ma:hidden="true" ma:list="{253352cc-8657-4305-9302-1a27cb8672eb}" ma:internalName="TaxCatchAll" ma:showField="CatchAllData" ma:web="8eca5669-8f69-4136-a5c7-47b3e2c306f6">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612FCA09-CE99-45C3-B91F-0563CCB2013A}">
  <ds:schemaRefs>
    <ds:schemaRef ds:uri="http://purl.org/dc/elements/1.1/"/>
    <ds:schemaRef ds:uri="http://purl.org/dc/terms/"/>
    <ds:schemaRef ds:uri="http://schemas.microsoft.com/office/2006/metadata/properties"/>
    <ds:schemaRef ds:uri="202efdc1-8979-401d-b929-8ae577ee009f"/>
    <ds:schemaRef ds:uri="http://schemas.openxmlformats.org/package/2006/metadata/core-properties"/>
    <ds:schemaRef ds:uri="http://schemas.microsoft.com/office/2006/documentManagement/types"/>
    <ds:schemaRef ds:uri="http://schemas.microsoft.com/office/infopath/2007/PartnerControls"/>
    <ds:schemaRef ds:uri="33e40a9e-e886-49df-b28d-f32badce9336"/>
    <ds:schemaRef ds:uri="http://www.w3.org/XML/1998/namespace"/>
    <ds:schemaRef ds:uri="http://purl.org/dc/dcmitype/"/>
  </ds:schemaRefs>
</ds:datastoreItem>
</file>

<file path=customXml/itemProps2.xml><?xml version="1.0" encoding="utf-8"?>
<ds:datastoreItem xmlns:ds="http://schemas.openxmlformats.org/officeDocument/2006/customXml" ds:itemID="{32FBB6F1-30D3-44EB-857E-C5ACEF94665E}">
  <ds:schemaRefs>
    <ds:schemaRef ds:uri="http://schemas.microsoft.com/sharepoint/v3/contenttype/forms"/>
  </ds:schemaRefs>
</ds:datastoreItem>
</file>

<file path=customXml/itemProps3.xml><?xml version="1.0" encoding="utf-8"?>
<ds:datastoreItem xmlns:ds="http://schemas.openxmlformats.org/officeDocument/2006/customXml" ds:itemID="{63C247C2-2553-4E25-9323-7808D3B64508}"/>
</file>

<file path=docProps/app.xml><?xml version="1.0" encoding="utf-8"?>
<Properties xmlns="http://schemas.openxmlformats.org/officeDocument/2006/extended-properties" xmlns:vt="http://schemas.openxmlformats.org/officeDocument/2006/docPropsVTypes">
  <Template>SjabloonCRM (2)</Template>
  <TotalTime>4818</TotalTime>
  <Words>1236</Words>
  <Application>Microsoft Office PowerPoint</Application>
  <PresentationFormat>Diavoorstelling (4:3)</PresentationFormat>
  <Paragraphs>122</Paragraphs>
  <Slides>15</Slides>
  <Notes>2</Notes>
  <HiddenSlides>0</HiddenSlides>
  <MMClips>0</MMClips>
  <ScaleCrop>false</ScaleCrop>
  <HeadingPairs>
    <vt:vector size="6" baseType="variant">
      <vt:variant>
        <vt:lpstr>Gebruikte lettertypen</vt:lpstr>
      </vt:variant>
      <vt:variant>
        <vt:i4>2</vt:i4>
      </vt:variant>
      <vt:variant>
        <vt:lpstr>Thema</vt:lpstr>
      </vt:variant>
      <vt:variant>
        <vt:i4>1</vt:i4>
      </vt:variant>
      <vt:variant>
        <vt:lpstr>Diatitels</vt:lpstr>
      </vt:variant>
      <vt:variant>
        <vt:i4>15</vt:i4>
      </vt:variant>
    </vt:vector>
  </HeadingPairs>
  <TitlesOfParts>
    <vt:vector size="18" baseType="lpstr">
      <vt:lpstr>Trebuchet MS</vt:lpstr>
      <vt:lpstr>Wingdings</vt:lpstr>
      <vt:lpstr>SjabloonCRM (2)</vt:lpstr>
      <vt:lpstr>Netherlands Institute for Human Rights   ENNHRI Co-Lab: AI Group 4: Complaints handling and investigations </vt:lpstr>
      <vt:lpstr>Strategic Programme 2020-2023(+) Digitalisation and Human Rights</vt:lpstr>
      <vt:lpstr>Our Institute</vt:lpstr>
      <vt:lpstr>Case 1: Childcare allowance</vt:lpstr>
      <vt:lpstr>Case 1: Childcare allowance (II)</vt:lpstr>
      <vt:lpstr>Case 1: Childcare allowance (III)</vt:lpstr>
      <vt:lpstr>Case 2: Dating app</vt:lpstr>
      <vt:lpstr>Case 2: Dating app (II)</vt:lpstr>
      <vt:lpstr>Case 2: Dating app (III)</vt:lpstr>
      <vt:lpstr>Case 3: anti-cheating software</vt:lpstr>
      <vt:lpstr>Case 3: anti-cheating software (II)</vt:lpstr>
      <vt:lpstr>Case 3: anti-cheating software (III)</vt:lpstr>
      <vt:lpstr>PowerPoint-presentatie</vt:lpstr>
      <vt:lpstr>Questions</vt:lpstr>
      <vt:lpstr>Publications &amp; contact info</vt:lpstr>
    </vt:vector>
  </TitlesOfParts>
  <Company>Commissie Gelijke Behandeling</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Dia 1</dc:title>
  <dc:creator>LengkeeF</dc:creator>
  <cp:lastModifiedBy>Justin Hoegen Dijkhof</cp:lastModifiedBy>
  <cp:revision>151</cp:revision>
  <cp:lastPrinted>2014-06-23T09:56:26Z</cp:lastPrinted>
  <dcterms:created xsi:type="dcterms:W3CDTF">2012-09-28T11:07:46Z</dcterms:created>
  <dcterms:modified xsi:type="dcterms:W3CDTF">2023-12-08T09:15:50Z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0x010100F518542CFF22EA40A27022969FABD92D</vt:lpwstr>
  </property>
  <property fmtid="{D5CDD505-2E9C-101B-9397-08002B2CF9AE}" pid="3" name="MediaServiceImageTags">
    <vt:lpwstr/>
  </property>
</Properties>
</file>